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5" r:id="rId1"/>
  </p:sldMasterIdLst>
  <p:notesMasterIdLst>
    <p:notesMasterId r:id="rId186"/>
  </p:notesMasterIdLst>
  <p:sldIdLst>
    <p:sldId id="476" r:id="rId2"/>
    <p:sldId id="460" r:id="rId3"/>
    <p:sldId id="383" r:id="rId4"/>
    <p:sldId id="477" r:id="rId5"/>
    <p:sldId id="478" r:id="rId6"/>
    <p:sldId id="256" r:id="rId7"/>
    <p:sldId id="365" r:id="rId8"/>
    <p:sldId id="258" r:id="rId9"/>
    <p:sldId id="374" r:id="rId10"/>
    <p:sldId id="259" r:id="rId11"/>
    <p:sldId id="299" r:id="rId12"/>
    <p:sldId id="300" r:id="rId13"/>
    <p:sldId id="301" r:id="rId14"/>
    <p:sldId id="302" r:id="rId15"/>
    <p:sldId id="371" r:id="rId16"/>
    <p:sldId id="304" r:id="rId17"/>
    <p:sldId id="305" r:id="rId18"/>
    <p:sldId id="306" r:id="rId19"/>
    <p:sldId id="307" r:id="rId20"/>
    <p:sldId id="309" r:id="rId21"/>
    <p:sldId id="308" r:id="rId22"/>
    <p:sldId id="260" r:id="rId23"/>
    <p:sldId id="261" r:id="rId24"/>
    <p:sldId id="262" r:id="rId25"/>
    <p:sldId id="265" r:id="rId26"/>
    <p:sldId id="277" r:id="rId27"/>
    <p:sldId id="264" r:id="rId28"/>
    <p:sldId id="278" r:id="rId29"/>
    <p:sldId id="461" r:id="rId30"/>
    <p:sldId id="279" r:id="rId31"/>
    <p:sldId id="280" r:id="rId32"/>
    <p:sldId id="267" r:id="rId33"/>
    <p:sldId id="463" r:id="rId34"/>
    <p:sldId id="281" r:id="rId35"/>
    <p:sldId id="282" r:id="rId36"/>
    <p:sldId id="283" r:id="rId37"/>
    <p:sldId id="285" r:id="rId38"/>
    <p:sldId id="286" r:id="rId39"/>
    <p:sldId id="288" r:id="rId40"/>
    <p:sldId id="289" r:id="rId41"/>
    <p:sldId id="287" r:id="rId42"/>
    <p:sldId id="290" r:id="rId43"/>
    <p:sldId id="284" r:id="rId44"/>
    <p:sldId id="372" r:id="rId45"/>
    <p:sldId id="270" r:id="rId46"/>
    <p:sldId id="294" r:id="rId47"/>
    <p:sldId id="271" r:id="rId48"/>
    <p:sldId id="295" r:id="rId49"/>
    <p:sldId id="296" r:id="rId50"/>
    <p:sldId id="297" r:id="rId51"/>
    <p:sldId id="380" r:id="rId52"/>
    <p:sldId id="269" r:id="rId53"/>
    <p:sldId id="322" r:id="rId54"/>
    <p:sldId id="323" r:id="rId55"/>
    <p:sldId id="298" r:id="rId56"/>
    <p:sldId id="312" r:id="rId57"/>
    <p:sldId id="313" r:id="rId58"/>
    <p:sldId id="293" r:id="rId59"/>
    <p:sldId id="314" r:id="rId60"/>
    <p:sldId id="324" r:id="rId61"/>
    <p:sldId id="325" r:id="rId62"/>
    <p:sldId id="472" r:id="rId63"/>
    <p:sldId id="474" r:id="rId64"/>
    <p:sldId id="473" r:id="rId65"/>
    <p:sldId id="315" r:id="rId66"/>
    <p:sldId id="326" r:id="rId67"/>
    <p:sldId id="327" r:id="rId68"/>
    <p:sldId id="328" r:id="rId69"/>
    <p:sldId id="329" r:id="rId70"/>
    <p:sldId id="317" r:id="rId71"/>
    <p:sldId id="316" r:id="rId72"/>
    <p:sldId id="319" r:id="rId73"/>
    <p:sldId id="311" r:id="rId74"/>
    <p:sldId id="310" r:id="rId75"/>
    <p:sldId id="318" r:id="rId76"/>
    <p:sldId id="320" r:id="rId77"/>
    <p:sldId id="330" r:id="rId78"/>
    <p:sldId id="321" r:id="rId79"/>
    <p:sldId id="331" r:id="rId80"/>
    <p:sldId id="332" r:id="rId81"/>
    <p:sldId id="333" r:id="rId82"/>
    <p:sldId id="355" r:id="rId83"/>
    <p:sldId id="348" r:id="rId84"/>
    <p:sldId id="334" r:id="rId85"/>
    <p:sldId id="350" r:id="rId86"/>
    <p:sldId id="351" r:id="rId87"/>
    <p:sldId id="352" r:id="rId88"/>
    <p:sldId id="353" r:id="rId89"/>
    <p:sldId id="354" r:id="rId90"/>
    <p:sldId id="466" r:id="rId91"/>
    <p:sldId id="465" r:id="rId92"/>
    <p:sldId id="468" r:id="rId93"/>
    <p:sldId id="467" r:id="rId94"/>
    <p:sldId id="469" r:id="rId95"/>
    <p:sldId id="470" r:id="rId96"/>
    <p:sldId id="384" r:id="rId97"/>
    <p:sldId id="335" r:id="rId98"/>
    <p:sldId id="336" r:id="rId99"/>
    <p:sldId id="337" r:id="rId100"/>
    <p:sldId id="339" r:id="rId101"/>
    <p:sldId id="338" r:id="rId102"/>
    <p:sldId id="340" r:id="rId103"/>
    <p:sldId id="341" r:id="rId104"/>
    <p:sldId id="342" r:id="rId105"/>
    <p:sldId id="462" r:id="rId106"/>
    <p:sldId id="343" r:id="rId107"/>
    <p:sldId id="344" r:id="rId108"/>
    <p:sldId id="346" r:id="rId109"/>
    <p:sldId id="345" r:id="rId110"/>
    <p:sldId id="377" r:id="rId111"/>
    <p:sldId id="471" r:id="rId112"/>
    <p:sldId id="419" r:id="rId113"/>
    <p:sldId id="420" r:id="rId114"/>
    <p:sldId id="385" r:id="rId115"/>
    <p:sldId id="373" r:id="rId116"/>
    <p:sldId id="430" r:id="rId117"/>
    <p:sldId id="387" r:id="rId118"/>
    <p:sldId id="389" r:id="rId119"/>
    <p:sldId id="421" r:id="rId120"/>
    <p:sldId id="422" r:id="rId121"/>
    <p:sldId id="423" r:id="rId122"/>
    <p:sldId id="424" r:id="rId123"/>
    <p:sldId id="425" r:id="rId124"/>
    <p:sldId id="426" r:id="rId125"/>
    <p:sldId id="427" r:id="rId126"/>
    <p:sldId id="429" r:id="rId127"/>
    <p:sldId id="375" r:id="rId128"/>
    <p:sldId id="376" r:id="rId129"/>
    <p:sldId id="391" r:id="rId130"/>
    <p:sldId id="393" r:id="rId131"/>
    <p:sldId id="394" r:id="rId132"/>
    <p:sldId id="392" r:id="rId133"/>
    <p:sldId id="395" r:id="rId134"/>
    <p:sldId id="396" r:id="rId135"/>
    <p:sldId id="397" r:id="rId136"/>
    <p:sldId id="398" r:id="rId137"/>
    <p:sldId id="399" r:id="rId138"/>
    <p:sldId id="400" r:id="rId139"/>
    <p:sldId id="401" r:id="rId140"/>
    <p:sldId id="402" r:id="rId141"/>
    <p:sldId id="415" r:id="rId142"/>
    <p:sldId id="416" r:id="rId143"/>
    <p:sldId id="417" r:id="rId144"/>
    <p:sldId id="403" r:id="rId145"/>
    <p:sldId id="404" r:id="rId146"/>
    <p:sldId id="406" r:id="rId147"/>
    <p:sldId id="407" r:id="rId148"/>
    <p:sldId id="410" r:id="rId149"/>
    <p:sldId id="411" r:id="rId150"/>
    <p:sldId id="405" r:id="rId151"/>
    <p:sldId id="408" r:id="rId152"/>
    <p:sldId id="409" r:id="rId153"/>
    <p:sldId id="412" r:id="rId154"/>
    <p:sldId id="413" r:id="rId155"/>
    <p:sldId id="414" r:id="rId156"/>
    <p:sldId id="432" r:id="rId157"/>
    <p:sldId id="433" r:id="rId158"/>
    <p:sldId id="434" r:id="rId159"/>
    <p:sldId id="475" r:id="rId160"/>
    <p:sldId id="435" r:id="rId161"/>
    <p:sldId id="436" r:id="rId162"/>
    <p:sldId id="437" r:id="rId163"/>
    <p:sldId id="438" r:id="rId164"/>
    <p:sldId id="439" r:id="rId165"/>
    <p:sldId id="440" r:id="rId166"/>
    <p:sldId id="441" r:id="rId167"/>
    <p:sldId id="451" r:id="rId168"/>
    <p:sldId id="452" r:id="rId169"/>
    <p:sldId id="450" r:id="rId170"/>
    <p:sldId id="453" r:id="rId171"/>
    <p:sldId id="449" r:id="rId172"/>
    <p:sldId id="454" r:id="rId173"/>
    <p:sldId id="442" r:id="rId174"/>
    <p:sldId id="443" r:id="rId175"/>
    <p:sldId id="444" r:id="rId176"/>
    <p:sldId id="447" r:id="rId177"/>
    <p:sldId id="445" r:id="rId178"/>
    <p:sldId id="446" r:id="rId179"/>
    <p:sldId id="448" r:id="rId180"/>
    <p:sldId id="455" r:id="rId181"/>
    <p:sldId id="456" r:id="rId182"/>
    <p:sldId id="457" r:id="rId183"/>
    <p:sldId id="459" r:id="rId184"/>
    <p:sldId id="458" r:id="rId18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7FC"/>
    <a:srgbClr val="65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94DF8-D9F2-FE73-1D0A-6052B31A35A1}" v="2" dt="2025-06-27T11:41:59.276"/>
  </p1510:revLst>
</p1510:revInfo>
</file>

<file path=ppt/tableStyles.xml><?xml version="1.0" encoding="utf-8"?>
<a:tblStyleLst xmlns:a="http://schemas.openxmlformats.org/drawingml/2006/main" def="{17CAA8C6-11E8-4C28-B59A-4A87CCD995FF}">
  <a:tblStyle styleId="{17CAA8C6-11E8-4C28-B59A-4A87CCD995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550F72-011A-4990-B539-8D9FDD91724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4EA093-FAE0-4F5A-8819-E59F145FF78C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2.5 Quintillions(18 Zeros) Bytes of Data created every day. </a:t>
          </a:r>
        </a:p>
      </dgm:t>
    </dgm:pt>
    <dgm:pt modelId="{6DDE687C-ADDE-47B8-83E3-1AE5BE2A9560}" type="parTrans" cxnId="{C5705B62-7C3A-4782-91F3-477C1DDDE953}">
      <dgm:prSet/>
      <dgm:spPr/>
    </dgm:pt>
    <dgm:pt modelId="{DB77C11D-DFF9-43CE-847D-4966E9F3C600}" type="sibTrans" cxnId="{C5705B62-7C3A-4782-91F3-477C1DDDE953}">
      <dgm:prSet/>
      <dgm:spPr/>
    </dgm:pt>
    <dgm:pt modelId="{59B845DB-A279-4E47-A041-D845D65F809F}" type="pres">
      <dgm:prSet presAssocID="{53550F72-011A-4990-B539-8D9FDD917242}" presName="diagram" presStyleCnt="0">
        <dgm:presLayoutVars>
          <dgm:dir/>
          <dgm:resizeHandles val="exact"/>
        </dgm:presLayoutVars>
      </dgm:prSet>
      <dgm:spPr/>
    </dgm:pt>
    <dgm:pt modelId="{A03FF9A2-8EF6-4C7C-8C16-3E9A213995D8}" type="pres">
      <dgm:prSet presAssocID="{4F4EA093-FAE0-4F5A-8819-E59F145FF78C}" presName="node" presStyleLbl="node1" presStyleIdx="0" presStyleCnt="1">
        <dgm:presLayoutVars>
          <dgm:bulletEnabled val="1"/>
        </dgm:presLayoutVars>
      </dgm:prSet>
      <dgm:spPr/>
    </dgm:pt>
  </dgm:ptLst>
  <dgm:cxnLst>
    <dgm:cxn modelId="{C5705B62-7C3A-4782-91F3-477C1DDDE953}" srcId="{53550F72-011A-4990-B539-8D9FDD917242}" destId="{4F4EA093-FAE0-4F5A-8819-E59F145FF78C}" srcOrd="0" destOrd="0" parTransId="{6DDE687C-ADDE-47B8-83E3-1AE5BE2A9560}" sibTransId="{DB77C11D-DFF9-43CE-847D-4966E9F3C600}"/>
    <dgm:cxn modelId="{465575AF-EA0D-4800-89D6-3F553DCD48FF}" type="presOf" srcId="{4F4EA093-FAE0-4F5A-8819-E59F145FF78C}" destId="{A03FF9A2-8EF6-4C7C-8C16-3E9A213995D8}" srcOrd="0" destOrd="0" presId="urn:microsoft.com/office/officeart/2005/8/layout/default"/>
    <dgm:cxn modelId="{422FFEE3-8453-4E36-AEE8-73D4A82AC284}" type="presOf" srcId="{53550F72-011A-4990-B539-8D9FDD917242}" destId="{59B845DB-A279-4E47-A041-D845D65F809F}" srcOrd="0" destOrd="0" presId="urn:microsoft.com/office/officeart/2005/8/layout/default"/>
    <dgm:cxn modelId="{AAFAC5A0-3E5F-4384-9CA2-835F71C41AAC}" type="presParOf" srcId="{59B845DB-A279-4E47-A041-D845D65F809F}" destId="{A03FF9A2-8EF6-4C7C-8C16-3E9A213995D8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FB6FA3-0280-4DBA-BE8D-8BAB70738109}" type="doc">
      <dgm:prSet loTypeId="urn:microsoft.com/office/officeart/2005/8/layout/h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3F6654-7D10-410B-A937-E2C6F341F7D4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Store</a:t>
          </a:r>
          <a:endParaRPr lang="en-US"/>
        </a:p>
      </dgm:t>
    </dgm:pt>
    <dgm:pt modelId="{060754D2-A692-4E6C-8636-7CB6AA329BFD}" type="parTrans" cxnId="{39FA156E-0905-40A5-BC95-34CA793C7BE6}">
      <dgm:prSet/>
      <dgm:spPr/>
      <dgm:t>
        <a:bodyPr/>
        <a:lstStyle/>
        <a:p>
          <a:endParaRPr lang="en-US"/>
        </a:p>
      </dgm:t>
    </dgm:pt>
    <dgm:pt modelId="{E3221522-B0FC-43B2-A2C9-46D918B88FE1}" type="sibTrans" cxnId="{39FA156E-0905-40A5-BC95-34CA793C7BE6}">
      <dgm:prSet/>
      <dgm:spPr/>
      <dgm:t>
        <a:bodyPr/>
        <a:lstStyle/>
        <a:p>
          <a:endParaRPr lang="en-US"/>
        </a:p>
      </dgm:t>
    </dgm:pt>
    <dgm:pt modelId="{A400B700-4724-476A-B623-B39E9A4D6F75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Store massive amount of data</a:t>
          </a:r>
          <a:endParaRPr lang="en-US"/>
        </a:p>
      </dgm:t>
    </dgm:pt>
    <dgm:pt modelId="{9B3EFF91-3CAC-453E-8E42-7D34525946DC}" type="parTrans" cxnId="{19C28F5F-F949-4A05-B54A-CF2FA8526A93}">
      <dgm:prSet/>
      <dgm:spPr/>
      <dgm:t>
        <a:bodyPr/>
        <a:lstStyle/>
        <a:p>
          <a:endParaRPr lang="en-US"/>
        </a:p>
      </dgm:t>
    </dgm:pt>
    <dgm:pt modelId="{913E7858-EE4F-4D7F-9216-BD9DE80D5E37}" type="sibTrans" cxnId="{19C28F5F-F949-4A05-B54A-CF2FA8526A93}">
      <dgm:prSet/>
      <dgm:spPr/>
      <dgm:t>
        <a:bodyPr/>
        <a:lstStyle/>
        <a:p>
          <a:endParaRPr lang="en-US"/>
        </a:p>
      </dgm:t>
    </dgm:pt>
    <dgm:pt modelId="{4F23E70E-83F9-4C0D-8EC4-12E41FFAFB6A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Process</a:t>
          </a:r>
          <a:endParaRPr lang="en-US"/>
        </a:p>
      </dgm:t>
    </dgm:pt>
    <dgm:pt modelId="{5653814C-C8B8-4199-A373-15A478B3B800}" type="parTrans" cxnId="{682715B5-19CE-47F9-BD68-0473C2C2E68E}">
      <dgm:prSet/>
      <dgm:spPr/>
      <dgm:t>
        <a:bodyPr/>
        <a:lstStyle/>
        <a:p>
          <a:endParaRPr lang="en-US"/>
        </a:p>
      </dgm:t>
    </dgm:pt>
    <dgm:pt modelId="{C32027E5-9313-43FC-8305-BB48C2E446F5}" type="sibTrans" cxnId="{682715B5-19CE-47F9-BD68-0473C2C2E68E}">
      <dgm:prSet/>
      <dgm:spPr/>
      <dgm:t>
        <a:bodyPr/>
        <a:lstStyle/>
        <a:p>
          <a:endParaRPr lang="en-US"/>
        </a:p>
      </dgm:t>
    </dgm:pt>
    <dgm:pt modelId="{3C2B2141-2262-4526-BFC0-9DABC53AAEA8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Process it in timely manner</a:t>
          </a:r>
          <a:endParaRPr lang="en-US"/>
        </a:p>
      </dgm:t>
    </dgm:pt>
    <dgm:pt modelId="{42D69E62-BD57-4536-894C-7ABD607DA903}" type="parTrans" cxnId="{E039B9E3-278D-4504-B218-3C1AD5A9B186}">
      <dgm:prSet/>
      <dgm:spPr/>
      <dgm:t>
        <a:bodyPr/>
        <a:lstStyle/>
        <a:p>
          <a:endParaRPr lang="en-US"/>
        </a:p>
      </dgm:t>
    </dgm:pt>
    <dgm:pt modelId="{02DD6A34-C42B-4103-BD3F-0AA4CA324023}" type="sibTrans" cxnId="{E039B9E3-278D-4504-B218-3C1AD5A9B186}">
      <dgm:prSet/>
      <dgm:spPr/>
      <dgm:t>
        <a:bodyPr/>
        <a:lstStyle/>
        <a:p>
          <a:endParaRPr lang="en-US"/>
        </a:p>
      </dgm:t>
    </dgm:pt>
    <dgm:pt modelId="{D2197FA5-31EF-49B7-950C-57271441B158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Scale</a:t>
          </a:r>
          <a:endParaRPr lang="en-US"/>
        </a:p>
      </dgm:t>
    </dgm:pt>
    <dgm:pt modelId="{80F3A096-B196-4680-8B12-53B956FAC2F8}" type="parTrans" cxnId="{9DFCF665-869D-41D5-A7B3-0686980C530A}">
      <dgm:prSet/>
      <dgm:spPr/>
      <dgm:t>
        <a:bodyPr/>
        <a:lstStyle/>
        <a:p>
          <a:endParaRPr lang="en-US"/>
        </a:p>
      </dgm:t>
    </dgm:pt>
    <dgm:pt modelId="{7FEE9A08-04C2-45A7-951A-192A34EC7968}" type="sibTrans" cxnId="{9DFCF665-869D-41D5-A7B3-0686980C530A}">
      <dgm:prSet/>
      <dgm:spPr/>
      <dgm:t>
        <a:bodyPr/>
        <a:lstStyle/>
        <a:p>
          <a:endParaRPr lang="en-US"/>
        </a:p>
      </dgm:t>
    </dgm:pt>
    <dgm:pt modelId="{EA659021-B6CF-4126-AE0F-8F0382489F6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Scale easily as data grows</a:t>
          </a:r>
          <a:endParaRPr lang="en-US"/>
        </a:p>
      </dgm:t>
    </dgm:pt>
    <dgm:pt modelId="{87209D64-E5C4-4867-833C-9E618CDF2F14}" type="parTrans" cxnId="{8AC51DEB-17AC-4288-A8D6-0B55DF9AE158}">
      <dgm:prSet/>
      <dgm:spPr/>
      <dgm:t>
        <a:bodyPr/>
        <a:lstStyle/>
        <a:p>
          <a:endParaRPr lang="en-US"/>
        </a:p>
      </dgm:t>
    </dgm:pt>
    <dgm:pt modelId="{2A517A75-61D4-4207-B8EE-46F2AAA8904D}" type="sibTrans" cxnId="{8AC51DEB-17AC-4288-A8D6-0B55DF9AE158}">
      <dgm:prSet/>
      <dgm:spPr/>
      <dgm:t>
        <a:bodyPr/>
        <a:lstStyle/>
        <a:p>
          <a:endParaRPr lang="en-US"/>
        </a:p>
      </dgm:t>
    </dgm:pt>
    <dgm:pt modelId="{5B83C33C-6AB1-4F81-A186-5A895F78E94E}">
      <dgm:prSet phldr="0"/>
      <dgm:spPr/>
      <dgm:t>
        <a:bodyPr/>
        <a:lstStyle/>
        <a:p>
          <a:endParaRPr lang="en-US">
            <a:latin typeface="Calibri Light" panose="020F0302020204030204"/>
          </a:endParaRPr>
        </a:p>
      </dgm:t>
    </dgm:pt>
    <dgm:pt modelId="{54A44F72-EB77-4086-9FCD-65F9B6BFBB6D}" type="parTrans" cxnId="{4DF873EA-26C5-49BB-BF8B-12C409D68C90}">
      <dgm:prSet/>
      <dgm:spPr/>
      <dgm:t>
        <a:bodyPr/>
        <a:lstStyle/>
        <a:p>
          <a:endParaRPr lang="en-IN"/>
        </a:p>
      </dgm:t>
    </dgm:pt>
    <dgm:pt modelId="{94E1DE43-93DF-47A6-ACAE-B81746AC7549}" type="sibTrans" cxnId="{4DF873EA-26C5-49BB-BF8B-12C409D68C90}">
      <dgm:prSet/>
      <dgm:spPr/>
      <dgm:t>
        <a:bodyPr/>
        <a:lstStyle/>
        <a:p>
          <a:endParaRPr lang="en-IN"/>
        </a:p>
      </dgm:t>
    </dgm:pt>
    <dgm:pt modelId="{8133F938-13A1-4288-B1BE-D99CB9BB9E24}" type="pres">
      <dgm:prSet presAssocID="{0AFB6FA3-0280-4DBA-BE8D-8BAB70738109}" presName="Name0" presStyleCnt="0">
        <dgm:presLayoutVars>
          <dgm:dir/>
          <dgm:animLvl val="lvl"/>
          <dgm:resizeHandles val="exact"/>
        </dgm:presLayoutVars>
      </dgm:prSet>
      <dgm:spPr/>
    </dgm:pt>
    <dgm:pt modelId="{F28F14F3-2D15-4D09-98DC-30B9661238B2}" type="pres">
      <dgm:prSet presAssocID="{0AFB6FA3-0280-4DBA-BE8D-8BAB70738109}" presName="tSp" presStyleCnt="0"/>
      <dgm:spPr/>
    </dgm:pt>
    <dgm:pt modelId="{0A76738E-960C-49FA-915B-91F4E4DFE7FA}" type="pres">
      <dgm:prSet presAssocID="{0AFB6FA3-0280-4DBA-BE8D-8BAB70738109}" presName="bSp" presStyleCnt="0"/>
      <dgm:spPr/>
    </dgm:pt>
    <dgm:pt modelId="{4048F2A2-075F-4164-B3EA-9BB47E444054}" type="pres">
      <dgm:prSet presAssocID="{0AFB6FA3-0280-4DBA-BE8D-8BAB70738109}" presName="process" presStyleCnt="0"/>
      <dgm:spPr/>
    </dgm:pt>
    <dgm:pt modelId="{800296CF-D862-45D4-AE57-CA2C9EA554F8}" type="pres">
      <dgm:prSet presAssocID="{6C3F6654-7D10-410B-A937-E2C6F341F7D4}" presName="composite1" presStyleCnt="0"/>
      <dgm:spPr/>
    </dgm:pt>
    <dgm:pt modelId="{ACFB0A48-CC20-4529-8FA2-F5EF15E7F921}" type="pres">
      <dgm:prSet presAssocID="{6C3F6654-7D10-410B-A937-E2C6F341F7D4}" presName="dummyNode1" presStyleLbl="node1" presStyleIdx="0" presStyleCnt="3"/>
      <dgm:spPr/>
    </dgm:pt>
    <dgm:pt modelId="{EF287881-F715-4DEE-A901-9C6670A53E14}" type="pres">
      <dgm:prSet presAssocID="{6C3F6654-7D10-410B-A937-E2C6F341F7D4}" presName="childNode1" presStyleLbl="bgAcc1" presStyleIdx="0" presStyleCnt="3">
        <dgm:presLayoutVars>
          <dgm:bulletEnabled val="1"/>
        </dgm:presLayoutVars>
      </dgm:prSet>
      <dgm:spPr/>
    </dgm:pt>
    <dgm:pt modelId="{2DE8E419-DA16-4C67-A6D0-F10246DDFB25}" type="pres">
      <dgm:prSet presAssocID="{6C3F6654-7D10-410B-A937-E2C6F341F7D4}" presName="childNode1tx" presStyleLbl="bgAcc1" presStyleIdx="0" presStyleCnt="3">
        <dgm:presLayoutVars>
          <dgm:bulletEnabled val="1"/>
        </dgm:presLayoutVars>
      </dgm:prSet>
      <dgm:spPr/>
    </dgm:pt>
    <dgm:pt modelId="{35186BEE-2AEF-4D93-80E1-FCE3D3C21561}" type="pres">
      <dgm:prSet presAssocID="{6C3F6654-7D10-410B-A937-E2C6F341F7D4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E70D5516-8C42-42FC-9BA1-A4F0EE8D7F30}" type="pres">
      <dgm:prSet presAssocID="{6C3F6654-7D10-410B-A937-E2C6F341F7D4}" presName="connSite1" presStyleCnt="0"/>
      <dgm:spPr/>
    </dgm:pt>
    <dgm:pt modelId="{7F5B21FD-4587-4765-9AD7-0FA50D875573}" type="pres">
      <dgm:prSet presAssocID="{E3221522-B0FC-43B2-A2C9-46D918B88FE1}" presName="Name9" presStyleLbl="sibTrans2D1" presStyleIdx="0" presStyleCnt="2"/>
      <dgm:spPr/>
    </dgm:pt>
    <dgm:pt modelId="{FF80EC85-22FF-4280-933C-D84DF0E0E504}" type="pres">
      <dgm:prSet presAssocID="{4F23E70E-83F9-4C0D-8EC4-12E41FFAFB6A}" presName="composite2" presStyleCnt="0"/>
      <dgm:spPr/>
    </dgm:pt>
    <dgm:pt modelId="{7216D574-380D-4A23-87D3-26E51D7E5CD0}" type="pres">
      <dgm:prSet presAssocID="{4F23E70E-83F9-4C0D-8EC4-12E41FFAFB6A}" presName="dummyNode2" presStyleLbl="node1" presStyleIdx="0" presStyleCnt="3"/>
      <dgm:spPr/>
    </dgm:pt>
    <dgm:pt modelId="{F354E8AF-1EFB-4838-A4FA-C8C583D69DCE}" type="pres">
      <dgm:prSet presAssocID="{4F23E70E-83F9-4C0D-8EC4-12E41FFAFB6A}" presName="childNode2" presStyleLbl="bgAcc1" presStyleIdx="1" presStyleCnt="3">
        <dgm:presLayoutVars>
          <dgm:bulletEnabled val="1"/>
        </dgm:presLayoutVars>
      </dgm:prSet>
      <dgm:spPr/>
    </dgm:pt>
    <dgm:pt modelId="{A35F1179-BF8D-49BD-B67C-FAA7D13EDB33}" type="pres">
      <dgm:prSet presAssocID="{4F23E70E-83F9-4C0D-8EC4-12E41FFAFB6A}" presName="childNode2tx" presStyleLbl="bgAcc1" presStyleIdx="1" presStyleCnt="3">
        <dgm:presLayoutVars>
          <dgm:bulletEnabled val="1"/>
        </dgm:presLayoutVars>
      </dgm:prSet>
      <dgm:spPr/>
    </dgm:pt>
    <dgm:pt modelId="{EADCFE68-CFBC-4430-B858-2B79F2F11BB8}" type="pres">
      <dgm:prSet presAssocID="{4F23E70E-83F9-4C0D-8EC4-12E41FFAFB6A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EFDB0396-DEF4-4E20-ACB0-C2BDB399B063}" type="pres">
      <dgm:prSet presAssocID="{4F23E70E-83F9-4C0D-8EC4-12E41FFAFB6A}" presName="connSite2" presStyleCnt="0"/>
      <dgm:spPr/>
    </dgm:pt>
    <dgm:pt modelId="{93F9750F-845B-49A8-A277-7B69DCC33B95}" type="pres">
      <dgm:prSet presAssocID="{C32027E5-9313-43FC-8305-BB48C2E446F5}" presName="Name18" presStyleLbl="sibTrans2D1" presStyleIdx="1" presStyleCnt="2"/>
      <dgm:spPr/>
    </dgm:pt>
    <dgm:pt modelId="{53B40579-118D-47A8-B9D6-5D5CC9FD15BB}" type="pres">
      <dgm:prSet presAssocID="{D2197FA5-31EF-49B7-950C-57271441B158}" presName="composite1" presStyleCnt="0"/>
      <dgm:spPr/>
    </dgm:pt>
    <dgm:pt modelId="{0D8EA5EE-D092-4907-B9D2-D3AF7F76ABB7}" type="pres">
      <dgm:prSet presAssocID="{D2197FA5-31EF-49B7-950C-57271441B158}" presName="dummyNode1" presStyleLbl="node1" presStyleIdx="1" presStyleCnt="3"/>
      <dgm:spPr/>
    </dgm:pt>
    <dgm:pt modelId="{054FA0AA-D536-4850-9E2A-68FD65A69E87}" type="pres">
      <dgm:prSet presAssocID="{D2197FA5-31EF-49B7-950C-57271441B158}" presName="childNode1" presStyleLbl="bgAcc1" presStyleIdx="2" presStyleCnt="3">
        <dgm:presLayoutVars>
          <dgm:bulletEnabled val="1"/>
        </dgm:presLayoutVars>
      </dgm:prSet>
      <dgm:spPr/>
    </dgm:pt>
    <dgm:pt modelId="{5C2AE37A-F886-4770-BF11-125B198F1D64}" type="pres">
      <dgm:prSet presAssocID="{D2197FA5-31EF-49B7-950C-57271441B158}" presName="childNode1tx" presStyleLbl="bgAcc1" presStyleIdx="2" presStyleCnt="3">
        <dgm:presLayoutVars>
          <dgm:bulletEnabled val="1"/>
        </dgm:presLayoutVars>
      </dgm:prSet>
      <dgm:spPr/>
    </dgm:pt>
    <dgm:pt modelId="{C42B2AC6-E5C8-460F-A8AD-54345A5CBDE4}" type="pres">
      <dgm:prSet presAssocID="{D2197FA5-31EF-49B7-950C-57271441B158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E99E6FCC-8585-47C8-AA64-9362129597B1}" type="pres">
      <dgm:prSet presAssocID="{D2197FA5-31EF-49B7-950C-57271441B158}" presName="connSite1" presStyleCnt="0"/>
      <dgm:spPr/>
    </dgm:pt>
  </dgm:ptLst>
  <dgm:cxnLst>
    <dgm:cxn modelId="{E825EA1E-026D-4EC4-9A7F-99BA2B947E3B}" type="presOf" srcId="{E3221522-B0FC-43B2-A2C9-46D918B88FE1}" destId="{7F5B21FD-4587-4765-9AD7-0FA50D875573}" srcOrd="0" destOrd="0" presId="urn:microsoft.com/office/officeart/2005/8/layout/hProcess4"/>
    <dgm:cxn modelId="{0D314627-2013-4944-AEB5-10359E1B099F}" type="presOf" srcId="{5B83C33C-6AB1-4F81-A186-5A895F78E94E}" destId="{054FA0AA-D536-4850-9E2A-68FD65A69E87}" srcOrd="0" destOrd="1" presId="urn:microsoft.com/office/officeart/2005/8/layout/hProcess4"/>
    <dgm:cxn modelId="{0E639C5B-3DE1-44BC-9565-888846144D0D}" type="presOf" srcId="{5B83C33C-6AB1-4F81-A186-5A895F78E94E}" destId="{5C2AE37A-F886-4770-BF11-125B198F1D64}" srcOrd="1" destOrd="1" presId="urn:microsoft.com/office/officeart/2005/8/layout/hProcess4"/>
    <dgm:cxn modelId="{19C28F5F-F949-4A05-B54A-CF2FA8526A93}" srcId="{6C3F6654-7D10-410B-A937-E2C6F341F7D4}" destId="{A400B700-4724-476A-B623-B39E9A4D6F75}" srcOrd="0" destOrd="0" parTransId="{9B3EFF91-3CAC-453E-8E42-7D34525946DC}" sibTransId="{913E7858-EE4F-4D7F-9216-BD9DE80D5E37}"/>
    <dgm:cxn modelId="{9DFCF665-869D-41D5-A7B3-0686980C530A}" srcId="{0AFB6FA3-0280-4DBA-BE8D-8BAB70738109}" destId="{D2197FA5-31EF-49B7-950C-57271441B158}" srcOrd="2" destOrd="0" parTransId="{80F3A096-B196-4680-8B12-53B956FAC2F8}" sibTransId="{7FEE9A08-04C2-45A7-951A-192A34EC7968}"/>
    <dgm:cxn modelId="{39FA156E-0905-40A5-BC95-34CA793C7BE6}" srcId="{0AFB6FA3-0280-4DBA-BE8D-8BAB70738109}" destId="{6C3F6654-7D10-410B-A937-E2C6F341F7D4}" srcOrd="0" destOrd="0" parTransId="{060754D2-A692-4E6C-8636-7CB6AA329BFD}" sibTransId="{E3221522-B0FC-43B2-A2C9-46D918B88FE1}"/>
    <dgm:cxn modelId="{822F7F6F-5F8B-4FB4-8FF4-8D3E03FB221C}" type="presOf" srcId="{0AFB6FA3-0280-4DBA-BE8D-8BAB70738109}" destId="{8133F938-13A1-4288-B1BE-D99CB9BB9E24}" srcOrd="0" destOrd="0" presId="urn:microsoft.com/office/officeart/2005/8/layout/hProcess4"/>
    <dgm:cxn modelId="{C097C856-B59A-4365-B544-A0196419C146}" type="presOf" srcId="{C32027E5-9313-43FC-8305-BB48C2E446F5}" destId="{93F9750F-845B-49A8-A277-7B69DCC33B95}" srcOrd="0" destOrd="0" presId="urn:microsoft.com/office/officeart/2005/8/layout/hProcess4"/>
    <dgm:cxn modelId="{C19E9157-7BC9-4A9D-A75B-32B09E33C7EC}" type="presOf" srcId="{A400B700-4724-476A-B623-B39E9A4D6F75}" destId="{EF287881-F715-4DEE-A901-9C6670A53E14}" srcOrd="0" destOrd="0" presId="urn:microsoft.com/office/officeart/2005/8/layout/hProcess4"/>
    <dgm:cxn modelId="{A7593E98-EB6A-4D1C-95FE-E89B7DD0CFE3}" type="presOf" srcId="{A400B700-4724-476A-B623-B39E9A4D6F75}" destId="{2DE8E419-DA16-4C67-A6D0-F10246DDFB25}" srcOrd="1" destOrd="0" presId="urn:microsoft.com/office/officeart/2005/8/layout/hProcess4"/>
    <dgm:cxn modelId="{61931AAE-A450-45BF-A88A-BB268E0112F0}" type="presOf" srcId="{3C2B2141-2262-4526-BFC0-9DABC53AAEA8}" destId="{F354E8AF-1EFB-4838-A4FA-C8C583D69DCE}" srcOrd="0" destOrd="0" presId="urn:microsoft.com/office/officeart/2005/8/layout/hProcess4"/>
    <dgm:cxn modelId="{682715B5-19CE-47F9-BD68-0473C2C2E68E}" srcId="{0AFB6FA3-0280-4DBA-BE8D-8BAB70738109}" destId="{4F23E70E-83F9-4C0D-8EC4-12E41FFAFB6A}" srcOrd="1" destOrd="0" parTransId="{5653814C-C8B8-4199-A373-15A478B3B800}" sibTransId="{C32027E5-9313-43FC-8305-BB48C2E446F5}"/>
    <dgm:cxn modelId="{776300B8-80CB-4088-AFC4-73E87AB1E696}" type="presOf" srcId="{4F23E70E-83F9-4C0D-8EC4-12E41FFAFB6A}" destId="{EADCFE68-CFBC-4430-B858-2B79F2F11BB8}" srcOrd="0" destOrd="0" presId="urn:microsoft.com/office/officeart/2005/8/layout/hProcess4"/>
    <dgm:cxn modelId="{21EC82C2-806E-4962-9161-329FCB935958}" type="presOf" srcId="{EA659021-B6CF-4126-AE0F-8F0382489F69}" destId="{5C2AE37A-F886-4770-BF11-125B198F1D64}" srcOrd="1" destOrd="0" presId="urn:microsoft.com/office/officeart/2005/8/layout/hProcess4"/>
    <dgm:cxn modelId="{C961ABC4-770C-41DC-9F3F-F2910DDE1644}" type="presOf" srcId="{6C3F6654-7D10-410B-A937-E2C6F341F7D4}" destId="{35186BEE-2AEF-4D93-80E1-FCE3D3C21561}" srcOrd="0" destOrd="0" presId="urn:microsoft.com/office/officeart/2005/8/layout/hProcess4"/>
    <dgm:cxn modelId="{E83ED6C9-63F7-4072-B323-36FFD432A041}" type="presOf" srcId="{EA659021-B6CF-4126-AE0F-8F0382489F69}" destId="{054FA0AA-D536-4850-9E2A-68FD65A69E87}" srcOrd="0" destOrd="0" presId="urn:microsoft.com/office/officeart/2005/8/layout/hProcess4"/>
    <dgm:cxn modelId="{E039B9E3-278D-4504-B218-3C1AD5A9B186}" srcId="{4F23E70E-83F9-4C0D-8EC4-12E41FFAFB6A}" destId="{3C2B2141-2262-4526-BFC0-9DABC53AAEA8}" srcOrd="0" destOrd="0" parTransId="{42D69E62-BD57-4536-894C-7ABD607DA903}" sibTransId="{02DD6A34-C42B-4103-BD3F-0AA4CA324023}"/>
    <dgm:cxn modelId="{4DF873EA-26C5-49BB-BF8B-12C409D68C90}" srcId="{D2197FA5-31EF-49B7-950C-57271441B158}" destId="{5B83C33C-6AB1-4F81-A186-5A895F78E94E}" srcOrd="1" destOrd="0" parTransId="{54A44F72-EB77-4086-9FCD-65F9B6BFBB6D}" sibTransId="{94E1DE43-93DF-47A6-ACAE-B81746AC7549}"/>
    <dgm:cxn modelId="{8AC51DEB-17AC-4288-A8D6-0B55DF9AE158}" srcId="{D2197FA5-31EF-49B7-950C-57271441B158}" destId="{EA659021-B6CF-4126-AE0F-8F0382489F69}" srcOrd="0" destOrd="0" parTransId="{87209D64-E5C4-4867-833C-9E618CDF2F14}" sibTransId="{2A517A75-61D4-4207-B8EE-46F2AAA8904D}"/>
    <dgm:cxn modelId="{C44838F4-E887-4C91-82C4-7A026D8FD964}" type="presOf" srcId="{3C2B2141-2262-4526-BFC0-9DABC53AAEA8}" destId="{A35F1179-BF8D-49BD-B67C-FAA7D13EDB33}" srcOrd="1" destOrd="0" presId="urn:microsoft.com/office/officeart/2005/8/layout/hProcess4"/>
    <dgm:cxn modelId="{FB2FF6F9-29A9-48AE-A275-B9FF197C3FC1}" type="presOf" srcId="{D2197FA5-31EF-49B7-950C-57271441B158}" destId="{C42B2AC6-E5C8-460F-A8AD-54345A5CBDE4}" srcOrd="0" destOrd="0" presId="urn:microsoft.com/office/officeart/2005/8/layout/hProcess4"/>
    <dgm:cxn modelId="{A27142E2-CD8B-4E12-B375-EE38EA28E4D8}" type="presParOf" srcId="{8133F938-13A1-4288-B1BE-D99CB9BB9E24}" destId="{F28F14F3-2D15-4D09-98DC-30B9661238B2}" srcOrd="0" destOrd="0" presId="urn:microsoft.com/office/officeart/2005/8/layout/hProcess4"/>
    <dgm:cxn modelId="{CBBC3C88-DA2E-486A-BFC3-F612A163D393}" type="presParOf" srcId="{8133F938-13A1-4288-B1BE-D99CB9BB9E24}" destId="{0A76738E-960C-49FA-915B-91F4E4DFE7FA}" srcOrd="1" destOrd="0" presId="urn:microsoft.com/office/officeart/2005/8/layout/hProcess4"/>
    <dgm:cxn modelId="{AFA55324-D6AA-4D05-BC28-8186A58EB64D}" type="presParOf" srcId="{8133F938-13A1-4288-B1BE-D99CB9BB9E24}" destId="{4048F2A2-075F-4164-B3EA-9BB47E444054}" srcOrd="2" destOrd="0" presId="urn:microsoft.com/office/officeart/2005/8/layout/hProcess4"/>
    <dgm:cxn modelId="{651AF7F2-1DF5-43FD-BAA1-22A70057D64D}" type="presParOf" srcId="{4048F2A2-075F-4164-B3EA-9BB47E444054}" destId="{800296CF-D862-45D4-AE57-CA2C9EA554F8}" srcOrd="0" destOrd="0" presId="urn:microsoft.com/office/officeart/2005/8/layout/hProcess4"/>
    <dgm:cxn modelId="{61889031-71B3-4C63-92B6-9C9B61E6745F}" type="presParOf" srcId="{800296CF-D862-45D4-AE57-CA2C9EA554F8}" destId="{ACFB0A48-CC20-4529-8FA2-F5EF15E7F921}" srcOrd="0" destOrd="0" presId="urn:microsoft.com/office/officeart/2005/8/layout/hProcess4"/>
    <dgm:cxn modelId="{4089C93E-A1D1-4CBF-8B28-5F3CA31DBC68}" type="presParOf" srcId="{800296CF-D862-45D4-AE57-CA2C9EA554F8}" destId="{EF287881-F715-4DEE-A901-9C6670A53E14}" srcOrd="1" destOrd="0" presId="urn:microsoft.com/office/officeart/2005/8/layout/hProcess4"/>
    <dgm:cxn modelId="{0690477E-626B-41F3-9752-991E0DCA4C68}" type="presParOf" srcId="{800296CF-D862-45D4-AE57-CA2C9EA554F8}" destId="{2DE8E419-DA16-4C67-A6D0-F10246DDFB25}" srcOrd="2" destOrd="0" presId="urn:microsoft.com/office/officeart/2005/8/layout/hProcess4"/>
    <dgm:cxn modelId="{0577F347-2A9F-4D40-B56A-0B0D90F53B63}" type="presParOf" srcId="{800296CF-D862-45D4-AE57-CA2C9EA554F8}" destId="{35186BEE-2AEF-4D93-80E1-FCE3D3C21561}" srcOrd="3" destOrd="0" presId="urn:microsoft.com/office/officeart/2005/8/layout/hProcess4"/>
    <dgm:cxn modelId="{7A88CCBA-A29D-4387-A90F-EA9D7E87FE28}" type="presParOf" srcId="{800296CF-D862-45D4-AE57-CA2C9EA554F8}" destId="{E70D5516-8C42-42FC-9BA1-A4F0EE8D7F30}" srcOrd="4" destOrd="0" presId="urn:microsoft.com/office/officeart/2005/8/layout/hProcess4"/>
    <dgm:cxn modelId="{D48A2FD8-C621-4487-963E-8F8D79B6EE46}" type="presParOf" srcId="{4048F2A2-075F-4164-B3EA-9BB47E444054}" destId="{7F5B21FD-4587-4765-9AD7-0FA50D875573}" srcOrd="1" destOrd="0" presId="urn:microsoft.com/office/officeart/2005/8/layout/hProcess4"/>
    <dgm:cxn modelId="{622DF040-F7D8-4690-A8DB-FB5095D8FF0E}" type="presParOf" srcId="{4048F2A2-075F-4164-B3EA-9BB47E444054}" destId="{FF80EC85-22FF-4280-933C-D84DF0E0E504}" srcOrd="2" destOrd="0" presId="urn:microsoft.com/office/officeart/2005/8/layout/hProcess4"/>
    <dgm:cxn modelId="{D6274876-EBF0-4177-A6C4-893F23699AEC}" type="presParOf" srcId="{FF80EC85-22FF-4280-933C-D84DF0E0E504}" destId="{7216D574-380D-4A23-87D3-26E51D7E5CD0}" srcOrd="0" destOrd="0" presId="urn:microsoft.com/office/officeart/2005/8/layout/hProcess4"/>
    <dgm:cxn modelId="{8D9FD6BE-45A6-4639-897F-097E0957BA2D}" type="presParOf" srcId="{FF80EC85-22FF-4280-933C-D84DF0E0E504}" destId="{F354E8AF-1EFB-4838-A4FA-C8C583D69DCE}" srcOrd="1" destOrd="0" presId="urn:microsoft.com/office/officeart/2005/8/layout/hProcess4"/>
    <dgm:cxn modelId="{7456F130-1985-48BE-A7D0-35DD5C453135}" type="presParOf" srcId="{FF80EC85-22FF-4280-933C-D84DF0E0E504}" destId="{A35F1179-BF8D-49BD-B67C-FAA7D13EDB33}" srcOrd="2" destOrd="0" presId="urn:microsoft.com/office/officeart/2005/8/layout/hProcess4"/>
    <dgm:cxn modelId="{83DF0E33-A140-49D1-9EB2-68C071D60229}" type="presParOf" srcId="{FF80EC85-22FF-4280-933C-D84DF0E0E504}" destId="{EADCFE68-CFBC-4430-B858-2B79F2F11BB8}" srcOrd="3" destOrd="0" presId="urn:microsoft.com/office/officeart/2005/8/layout/hProcess4"/>
    <dgm:cxn modelId="{49EAB8D6-857C-4248-817F-8E2BC64A4919}" type="presParOf" srcId="{FF80EC85-22FF-4280-933C-D84DF0E0E504}" destId="{EFDB0396-DEF4-4E20-ACB0-C2BDB399B063}" srcOrd="4" destOrd="0" presId="urn:microsoft.com/office/officeart/2005/8/layout/hProcess4"/>
    <dgm:cxn modelId="{9E2C5154-2F13-4F61-B029-134FD556DB68}" type="presParOf" srcId="{4048F2A2-075F-4164-B3EA-9BB47E444054}" destId="{93F9750F-845B-49A8-A277-7B69DCC33B95}" srcOrd="3" destOrd="0" presId="urn:microsoft.com/office/officeart/2005/8/layout/hProcess4"/>
    <dgm:cxn modelId="{5DD22D5F-DD7B-49EC-8DC4-F00103A1257F}" type="presParOf" srcId="{4048F2A2-075F-4164-B3EA-9BB47E444054}" destId="{53B40579-118D-47A8-B9D6-5D5CC9FD15BB}" srcOrd="4" destOrd="0" presId="urn:microsoft.com/office/officeart/2005/8/layout/hProcess4"/>
    <dgm:cxn modelId="{766D0FC9-29A2-4EF4-9C3F-4422D912EB67}" type="presParOf" srcId="{53B40579-118D-47A8-B9D6-5D5CC9FD15BB}" destId="{0D8EA5EE-D092-4907-B9D2-D3AF7F76ABB7}" srcOrd="0" destOrd="0" presId="urn:microsoft.com/office/officeart/2005/8/layout/hProcess4"/>
    <dgm:cxn modelId="{21E35F30-1586-4CFE-9D1D-1733B003D1FD}" type="presParOf" srcId="{53B40579-118D-47A8-B9D6-5D5CC9FD15BB}" destId="{054FA0AA-D536-4850-9E2A-68FD65A69E87}" srcOrd="1" destOrd="0" presId="urn:microsoft.com/office/officeart/2005/8/layout/hProcess4"/>
    <dgm:cxn modelId="{75A43852-D35B-42E3-A4F8-68750992529F}" type="presParOf" srcId="{53B40579-118D-47A8-B9D6-5D5CC9FD15BB}" destId="{5C2AE37A-F886-4770-BF11-125B198F1D64}" srcOrd="2" destOrd="0" presId="urn:microsoft.com/office/officeart/2005/8/layout/hProcess4"/>
    <dgm:cxn modelId="{6A7628E8-AC7D-49F9-8983-97B032F4BEEC}" type="presParOf" srcId="{53B40579-118D-47A8-B9D6-5D5CC9FD15BB}" destId="{C42B2AC6-E5C8-460F-A8AD-54345A5CBDE4}" srcOrd="3" destOrd="0" presId="urn:microsoft.com/office/officeart/2005/8/layout/hProcess4"/>
    <dgm:cxn modelId="{F37B67AC-179A-4E5D-98F7-6768583E55FF}" type="presParOf" srcId="{53B40579-118D-47A8-B9D6-5D5CC9FD15BB}" destId="{E99E6FCC-8585-47C8-AA64-9362129597B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3FF9A2-8EF6-4C7C-8C16-3E9A213995D8}">
      <dsp:nvSpPr>
        <dsp:cNvPr id="0" name=""/>
        <dsp:cNvSpPr/>
      </dsp:nvSpPr>
      <dsp:spPr>
        <a:xfrm>
          <a:off x="92127" y="611"/>
          <a:ext cx="2035484" cy="12212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"/>
              <a:cs typeface="Calibri"/>
            </a:rPr>
            <a:t>2.5 Quintillions(18 Zeros) Bytes of Data created every day. </a:t>
          </a:r>
        </a:p>
      </dsp:txBody>
      <dsp:txXfrm>
        <a:off x="92127" y="611"/>
        <a:ext cx="2035484" cy="12212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87881-F715-4DEE-A901-9C6670A53E14}">
      <dsp:nvSpPr>
        <dsp:cNvPr id="0" name=""/>
        <dsp:cNvSpPr/>
      </dsp:nvSpPr>
      <dsp:spPr>
        <a:xfrm>
          <a:off x="317656" y="832193"/>
          <a:ext cx="1938815" cy="159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Calibri Light" panose="020F0302020204030204"/>
            </a:rPr>
            <a:t>Store massive amount of data</a:t>
          </a:r>
          <a:endParaRPr lang="en-US" sz="2200" kern="1200"/>
        </a:p>
      </dsp:txBody>
      <dsp:txXfrm>
        <a:off x="354456" y="868993"/>
        <a:ext cx="1865215" cy="1182849"/>
      </dsp:txXfrm>
    </dsp:sp>
    <dsp:sp modelId="{7F5B21FD-4587-4765-9AD7-0FA50D875573}">
      <dsp:nvSpPr>
        <dsp:cNvPr id="0" name=""/>
        <dsp:cNvSpPr/>
      </dsp:nvSpPr>
      <dsp:spPr>
        <a:xfrm>
          <a:off x="1385086" y="1133560"/>
          <a:ext cx="2255588" cy="2255588"/>
        </a:xfrm>
        <a:prstGeom prst="leftCircularArrow">
          <a:avLst>
            <a:gd name="adj1" fmla="val 3671"/>
            <a:gd name="adj2" fmla="val 457399"/>
            <a:gd name="adj3" fmla="val 2232910"/>
            <a:gd name="adj4" fmla="val 9024489"/>
            <a:gd name="adj5" fmla="val 4283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86BEE-2AEF-4D93-80E1-FCE3D3C21561}">
      <dsp:nvSpPr>
        <dsp:cNvPr id="0" name=""/>
        <dsp:cNvSpPr/>
      </dsp:nvSpPr>
      <dsp:spPr>
        <a:xfrm>
          <a:off x="748504" y="2088642"/>
          <a:ext cx="1723391" cy="68533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Calibri Light" panose="020F0302020204030204"/>
            </a:rPr>
            <a:t>Store</a:t>
          </a:r>
          <a:endParaRPr lang="en-US" sz="3900" kern="1200"/>
        </a:p>
      </dsp:txBody>
      <dsp:txXfrm>
        <a:off x="768577" y="2108715"/>
        <a:ext cx="1683245" cy="645189"/>
      </dsp:txXfrm>
    </dsp:sp>
    <dsp:sp modelId="{F354E8AF-1EFB-4838-A4FA-C8C583D69DCE}">
      <dsp:nvSpPr>
        <dsp:cNvPr id="0" name=""/>
        <dsp:cNvSpPr/>
      </dsp:nvSpPr>
      <dsp:spPr>
        <a:xfrm>
          <a:off x="2866230" y="832193"/>
          <a:ext cx="1938815" cy="159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Calibri Light" panose="020F0302020204030204"/>
            </a:rPr>
            <a:t>Process it in timely manner</a:t>
          </a:r>
          <a:endParaRPr lang="en-US" sz="2200" kern="1200"/>
        </a:p>
      </dsp:txBody>
      <dsp:txXfrm>
        <a:off x="2903030" y="1211661"/>
        <a:ext cx="1865215" cy="1182849"/>
      </dsp:txXfrm>
    </dsp:sp>
    <dsp:sp modelId="{93F9750F-845B-49A8-A277-7B69DCC33B95}">
      <dsp:nvSpPr>
        <dsp:cNvPr id="0" name=""/>
        <dsp:cNvSpPr/>
      </dsp:nvSpPr>
      <dsp:spPr>
        <a:xfrm>
          <a:off x="3917503" y="-188344"/>
          <a:ext cx="2503325" cy="2503325"/>
        </a:xfrm>
        <a:prstGeom prst="circularArrow">
          <a:avLst>
            <a:gd name="adj1" fmla="val 3308"/>
            <a:gd name="adj2" fmla="val 408578"/>
            <a:gd name="adj3" fmla="val 19415911"/>
            <a:gd name="adj4" fmla="val 12575511"/>
            <a:gd name="adj5" fmla="val 3859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CFE68-CFBC-4430-B858-2B79F2F11BB8}">
      <dsp:nvSpPr>
        <dsp:cNvPr id="0" name=""/>
        <dsp:cNvSpPr/>
      </dsp:nvSpPr>
      <dsp:spPr>
        <a:xfrm>
          <a:off x="3297078" y="489525"/>
          <a:ext cx="1723391" cy="685335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Calibri Light" panose="020F0302020204030204"/>
            </a:rPr>
            <a:t>Process</a:t>
          </a:r>
          <a:endParaRPr lang="en-US" sz="3900" kern="1200"/>
        </a:p>
      </dsp:txBody>
      <dsp:txXfrm>
        <a:off x="3317151" y="509598"/>
        <a:ext cx="1683245" cy="645189"/>
      </dsp:txXfrm>
    </dsp:sp>
    <dsp:sp modelId="{054FA0AA-D536-4850-9E2A-68FD65A69E87}">
      <dsp:nvSpPr>
        <dsp:cNvPr id="0" name=""/>
        <dsp:cNvSpPr/>
      </dsp:nvSpPr>
      <dsp:spPr>
        <a:xfrm>
          <a:off x="5414804" y="832193"/>
          <a:ext cx="1938815" cy="15991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Calibri Light" panose="020F0302020204030204"/>
            </a:rPr>
            <a:t>Scale easily as data grows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>
            <a:latin typeface="Calibri Light" panose="020F0302020204030204"/>
          </a:endParaRPr>
        </a:p>
      </dsp:txBody>
      <dsp:txXfrm>
        <a:off x="5451604" y="868993"/>
        <a:ext cx="1865215" cy="1182849"/>
      </dsp:txXfrm>
    </dsp:sp>
    <dsp:sp modelId="{C42B2AC6-E5C8-460F-A8AD-54345A5CBDE4}">
      <dsp:nvSpPr>
        <dsp:cNvPr id="0" name=""/>
        <dsp:cNvSpPr/>
      </dsp:nvSpPr>
      <dsp:spPr>
        <a:xfrm>
          <a:off x="5845652" y="2088642"/>
          <a:ext cx="1723391" cy="685335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>
              <a:latin typeface="Calibri Light" panose="020F0302020204030204"/>
            </a:rPr>
            <a:t>Scale</a:t>
          </a:r>
          <a:endParaRPr lang="en-US" sz="3900" kern="1200"/>
        </a:p>
      </dsp:txBody>
      <dsp:txXfrm>
        <a:off x="5865725" y="2108715"/>
        <a:ext cx="1683245" cy="645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27T11:41:12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1925 17212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12561 1674 16383 0 0,'0'2'0'0'0,"2"4"0"0"0,1 12 0 0 0,3 10 0 0 0,5 10 0 0 0,4 10 0 0 0,1 2 0 0 0,0-2 0 0 0,-2-6 0 0 0,-4-8 0 0 0,-3-9 0 0 0,-2-8 0 0 0,-1-10 0 0 0,-1-13 0 0 0,3-15 0 0 0,3-15 0 0 0,3-15 0 0 0,1-9 0 0 0,3-5 0 0 0,3-2 0 0 0,-1 4 0 0 0,-1 9 0 0 0,-2 9 0 0 0,-2 11 0 0 0,-1 10 0 0 0,-2 11 0 0 0,-1 6 0 0 0,-2 5 0 0 0,-1 3 0 0 0,0 2 0 0 0,1 4 0 0 0,1 5 0 0 0,1 4 0 0 0,1 3 0 0 0,0 6 0 0 0,1 2 0 0 0,0 0 0 0 0,-1-2 0 0 0,-1-4 0 0 0,-1-5 0 0 0,0-5 0 0 0,-1-6 0 0 0,-1-6 0 0 0,1-4 0 0 0,1-5 0 0 0,2-6 0 0 0,2-6 0 0 0,4-6 0 0 0,2-2 0 0 0,0 2 0 0 0,-1 7 0 0 0,-4 6 0 0 0,-2 6 0 0 0,-3 6 0 0 0,1 6 0 0 0,-1 8 0 0 0,3 8 0 0 0,0 8 0 0 0,2 7 0 0 0,3 4 0 0 0,0 3 0 0 0,-1-2 0 0 0,-3-5 0 0 0,-1-7 0 0 0,-3-8 0 0 0,-1-7 0 0 0,-1-6 0 0 0,3-3 0 0 0,3-5 0 0 0,3-5 0 0 0,2-5 0 0 0,3-5 0 0 0,2-8 0 0 0,0-1 0 0 0,-4 0 0 0 0,-4 2 0 0 0,-5 2 0 0 0,-4 3 0 0 0,-2 1 0 0 0,-2 4 0 0 0,-2 3 0 0 0,0 2 0 0 0,0 3 0 0 0,1 8 0 0 0,-1 10 0 0 0,2 10 0 0 0,3 11 0 0 0,1 11 0 0 0,4 12 0 0 0,3 9 0 0 0,1 5 0 0 0,1 0 0 0 0,-3-4 0 0 0,-1-10 0 0 0,-1-13 0 0 0,-3-11 0 0 0,-2-10 0 0 0,-2-11 0 0 0,-2-11 0 0 0,-3-10 0 0 0,-3-12 0 0 0,-4-15 0 0 0,-5-9 0 0 0,-4-9 0 0 0,-3-5 0 0 0,-1-2 0 0 0,2-2 0 0 0,5 0 0 0 0,8 1 0 0 0,7 1 0 0 0,5 3 0 0 0,9 3 0 0 0,4 9 0 0 0,4 5 0 0 0,2 8 0 0 0,1 5 0 0 0,-3 9 0 0 0,-2 6 0 0 0,0 5 0 0 0,-2 3 0 0 0,-2 4 0 0 0,-1 1 0 0 0,-3 1 0 0 0,-1 1 0 0 0,-2 0 0 0 0,-1 3 0 0 0,-1 3 0 0 0,0 3 0 0 0,0 5 0 0 0,1 6 0 0 0,-1 10 0 0 0,-1 13 0 0 0,-4 10 0 0 0,-6 6 0 0 0,-9 3 0 0 0,-7-1 0 0 0,-7-5 0 0 0,-3-8 0 0 0,0-9 0 0 0,3-11 0 0 0,8-10 0 0 0,9-8 0 0 0,9-10 0 0 0,8-8 0 0 0,13-6 0 0 0,11-5 0 0 0,11 0 0 0 0,9 2 0 0 0,2 3 0 0 0,0 5 0 0 0,-5 2 0 0 0,-9 3 0 0 0,-8 2 0 0 0,-9 2 0 0 0,-6 3 0 0 0,-4 5 0 0 0,-3 4 0 0 0,-1 4 0 0 0,-2 2 0 0 0,-2 6 0 0 0,-2 2 0 0 0,-2 7 0 0 0,-5 5 0 0 0,-4-1 0 0 0,-6-1 0 0 0,-14-3 0 0 0,-21-1 0 0 0,-27 0 0 0 0,-19 1 0 0 0,-14-1 0 0 0,-9-3 0 0 0,0-7 0 0 0,6-7 0 0 0,12-7 0 0 0,20-6 0 0 0,22-4 0 0 0,19-3 0 0 0,14-3 0 0 0,12 0 0 0 0,9 0 0 0 0,4 0 0 0 0,4 0 0 0 0,1 1 0 0 0,1 0 0 0 0,1 3 0 0 0,-1-1 0 0 0,1 2 0 0 0,-2 0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27284 2915 16383 0 0,'1'0'0'0'0,"1"0"0"0"0,3 0 0 0 0,2 1 0 0 0,2 1 0 0 0,3 2 0 0 0,3 1 0 0 0,4 1 0 0 0,1 0 0 0 0,0-1 0 0 0,-1-1 0 0 0,-3-1 0 0 0,-1-1 0 0 0,-2 0 0 0 0,-2-2 0 0 0,-1 0 0 0 0,-3 0 0 0 0,0 1 0 0 0,-2 1 0 0 0,-2 2 0 0 0,-3 3 0 0 0,-8 6 0 0 0,-8 9 0 0 0,-11 13 0 0 0,-5 10 0 0 0,1 1 0 0 0,-1-2 0 0 0,3 0 0 0 0,4-7 0 0 0,6-8 0 0 0,6-8 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13917 8746 16383 0 0,'2'-1'0'0'0,"2"0"0"0"0,3 0 0 0 0,2-1 0 0 0,-1 0 0 0 0,0 0 0 0 0,-1 0 0 0 0,1-1 0 0 0,0 2 0 0 0,0-2 0 0 0,3-1 0 0 0,3-3 0 0 0,4 0 0 0 0,0-2 0 0 0,4-2 0 0 0,6-6 0 0 0,13-7 0 0 0,11-8 0 0 0,10-11 0 0 0,10-10 0 0 0,14-13 0 0 0,17-14 0 0 0,15-12 0 0 0,17-11 0 0 0,12-1 0 0 0,12 3 0 0 0,6 4 0 0 0,3 12 0 0 0,-5 11 0 0 0,-2 11 0 0 0,-9 9 0 0 0,-9 7 0 0 0,-13 8 0 0 0,-8 8 0 0 0,-7 6 0 0 0,-11 8 0 0 0,-8 4 0 0 0,-7 5 0 0 0,-6 3 0 0 0,-3 3 0 0 0,6-1 0 0 0,8 0 0 0 0,11 1 0 0 0,12 0 0 0 0,13 1 0 0 0,11 0 0 0 0,9 1 0 0 0,5 0 0 0 0,1 0 0 0 0,0 0 0 0 0,-7 0 0 0 0,-7 1 0 0 0,-11-4 0 0 0,-8-5 0 0 0,-5-7 0 0 0,2-6 0 0 0,-3-7 0 0 0,-4-5 0 0 0,-5-3 0 0 0,-3-2 0 0 0,-3-2 0 0 0,-2-1 0 0 0,-1-2 0 0 0,0 0 0 0 0,3-3 0 0 0,2-1 0 0 0,2-2 0 0 0,5-2 0 0 0,-1 2 0 0 0,0-1 0 0 0,-3 0 0 0 0,-5 2 0 0 0,-1 2 0 0 0,-2 1 0 0 0,-2-1 0 0 0,0 0 0 0 0,1 0 0 0 0,1-2 0 0 0,-1-3 0 0 0,-5 1 0 0 0,-6 2 0 0 0,-13 6 0 0 0,-7 4 0 0 0,-5 3 0 0 0,-3 0 0 0 0,3-1 0 0 0,0 1 0 0 0,2-4 0 0 0,1-4 0 0 0,-1-2 0 0 0,-2 2 0 0 0,-3-1 0 0 0,-7 3 0 0 0,-5 3 0 0 0,-1 3 0 0 0,4 1 0 0 0,0 0 0 0 0,0-1 0 0 0,4-3 0 0 0,6-4 0 0 0,4-3 0 0 0,-4 2 0 0 0,-4 2 0 0 0,0 2 0 0 0,-1 1 0 0 0,0 1 0 0 0,-2-2 0 0 0,1 2 0 0 0,-2 4 0 0 0,-5 1 0 0 0,-6 5 0 0 0,-3 3 0 0 0,-4 2 0 0 0,-5 4 0 0 0,-2 2 0 0 0,-3 2 0 0 0,-2 1 0 0 0,0 1 0 0 0,0 1 0 0 0,-1-2 0 0 0,1 3 0 0 0,3-1 0 0 0,1 1 0 0 0,0 0 0 0 0,0 0 0 0 0,-1 1 0 0 0,-2 1 0 0 0,1 0 0 0 0,-2 1 0 0 0,1 0 0 0 0,-1 1 0 0 0,0 1 0 0 0,0 2 0 0 0,0 1 0 0 0,0 1 0 0 0,1 1 0 0 0,-1 0 0 0 0,0 0 0 0 0,0 0 0 0 0,1 1 0 0 0,2-1 0 0 0,2 0 0 0 0,0 0 0 0 0,-2 0 0 0 0,0 1 0 0 0,-1 2 0 0 0,2 2 0 0 0,1 2 0 0 0,3 1 0 0 0,3 1 0 0 0,3 2 0 0 0,6 2 0 0 0,3 2 0 0 0,-2 0 0 0 0,-2-1 0 0 0,-1-3 0 0 0,-3-2 0 0 0,-4-3 0 0 0,-6-2 0 0 0,-5-1 0 0 0,-6-2 0 0 0,-4-1 0 0 0,-2-1 0 0 0,-4 1 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27607 4904 16383 0 0,'2'0'0'0'0,"4"1"0"0"0,6 2 0 0 0,2 2 0 0 0,2 0 0 0 0,6 2 0 0 0,3 1 0 0 0,1-2 0 0 0,0 0 0 0 0,-1-3 0 0 0,-2-1 0 0 0,-6 0 0 0 0,-6 2 0 0 0,-11 5 0 0 0,-13 9 0 0 0,-13 11 0 0 0,-11 11 0 0 0,-11 11 0 0 0,-10 6 0 0 0,-2-1 0 0 0,3-4 0 0 0,10-9 0 0 0,10-10 0 0 0,11-9 0 0 0,9-7 0 0 0,7-7 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15431 12434 16383 0 0,'6'-2'0'0'0,"12"-2"0"0"0,22-9 0 0 0,32-13 0 0 0,35-11 0 0 0,37-7 0 0 0,33-9 0 0 0,29-6 0 0 0,27-5 0 0 0,26-11 0 0 0,22-6 0 0 0,15-3 0 0 0,7-1 0 0 0,7-1 0 0 0,3-2 0 0 0,8-3 0 0 0,-6-5 0 0 0,-8-7 0 0 0,-10-6 0 0 0,-8-9 0 0 0,-13-5 0 0 0,-14 0 0 0 0,-14 2 0 0 0,-13 0 0 0 0,-14-2 0 0 0,-15-1 0 0 0,-13 2 0 0 0,-9 4 0 0 0,-9 5 0 0 0,-11 3 0 0 0,-5 0 0 0 0,-5-1 0 0 0,-2-5 0 0 0,-8-7 0 0 0,-5-5 0 0 0,-5-4 0 0 0,-4-1 0 0 0,-4 3 0 0 0,-3 7 0 0 0,-4 8 0 0 0,-6 9 0 0 0,-6 11 0 0 0,-9 8 0 0 0,-8 5 0 0 0,-6 5 0 0 0,-6 4 0 0 0,-5 2 0 0 0,-4 0 0 0 0,-7 5 0 0 0,-7 5 0 0 0,-7 8 0 0 0,-5 1 0 0 0,0 0 0 0 0,2-2 0 0 0,-1 0 0 0 0,0 1 0 0 0,2-1 0 0 0,1 2 0 0 0,0-2 0 0 0,0 0 0 0 0,-1-3 0 0 0,-1 1 0 0 0,-1 1 0 0 0,0 2 0 0 0,-1 1 0 0 0,3 1 0 0 0,0 3 0 0 0,2 0 0 0 0,1 0 0 0 0,-4 0 0 0 0,-2 0 0 0 0,-3-1 0 0 0,0 3 0 0 0,-3 3 0 0 0,0 1 0 0 0,-1-1 0 0 0,-1-3 0 0 0,-2-3 0 0 0,3-4 0 0 0,-1-1 0 0 0,0-2 0 0 0,1 0 0 0 0,0 2 0 0 0,1-2 0 0 0,1 1 0 0 0,0 1 0 0 0,2-2 0 0 0,0-1 0 0 0,-2 0 0 0 0,-2 2 0 0 0,-2 2 0 0 0,0 2 0 0 0,-2 0 0 0 0,-2 3 0 0 0,-2 1 0 0 0,0 3 0 0 0,-1 4 0 0 0,-3 4 0 0 0,-5 6 0 0 0,-3 5 0 0 0,-5 4 0 0 0,-2 6 0 0 0,-3 3 0 0 0,-1 3 0 0 0,-1 0 0 0 0,-1 1 0 0 0,0 1 0 0 0,-1 2 0 0 0,-2 1 0 0 0,-4 3 0 0 0,-7 7 0 0 0,-5 8 0 0 0,-8 7 0 0 0,-6 7 0 0 0,-5 2 0 0 0,-1 1 0 0 0,-1-3 0 0 0,5-5 0 0 0,4-5 0 0 0,7-6 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30760 5481 16383 0 0,'1'0'0'0'0,"1"0"0"0"0,1 0 0 0 0,3 0 0 0 0,2 0 0 0 0,6 2 0 0 0,5 2 0 0 0,7 2 0 0 0,5 1 0 0 0,8 2 0 0 0,5 2 0 0 0,1-1 0 0 0,1 0 0 0 0,-4-3 0 0 0,-8-3 0 0 0,-7-1 0 0 0,-9-1 0 0 0,-5-1 0 0 0,-6 1 0 0 0,-3 1 0 0 0,-3 1 0 0 0,-1 2 0 0 0,-1 1 0 0 0,-3 4 0 0 0,-2 7 0 0 0,-3 4 0 0 0,-3 3 0 0 0,1-2 0 0 0,1-4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16307 14455 16383 0 0,'2'-1'0'0'0,"1"-2"0"0"0,1 0 0 0 0,1-2 0 0 0,1-1 0 0 0,2-4 0 0 0,4-6 0 0 0,6-7 0 0 0,7-13 0 0 0,10-13 0 0 0,13-18 0 0 0,13-18 0 0 0,14-24 0 0 0,16-23 0 0 0,11-21 0 0 0,11-20 0 0 0,13-21 0 0 0,10-26 0 0 0,11-29 0 0 0,10-27 0 0 0,6-21 0 0 0,6-8 0 0 0,-2 3 0 0 0,-5 13 0 0 0,-8 19 0 0 0,-10 26 0 0 0,-12 25 0 0 0,-12 20 0 0 0,-12 18 0 0 0,-10 17 0 0 0,-8 11 0 0 0,-3 10 0 0 0,1 5 0 0 0,2 5 0 0 0,1 6 0 0 0,5 8 0 0 0,0 12 0 0 0,4 9 0 0 0,-1 7 0 0 0,-1 9 0 0 0,1 6 0 0 0,0 6 0 0 0,0-3 0 0 0,3-6 0 0 0,3-7 0 0 0,5-4 0 0 0,2-4 0 0 0,3-1 0 0 0,0 4 0 0 0,-1 6 0 0 0,1 3 0 0 0,-1 2 0 0 0,1 2 0 0 0,3 1 0 0 0,4-4 0 0 0,7-4 0 0 0,4-2 0 0 0,7-2 0 0 0,6-3 0 0 0,6-3 0 0 0,3-2 0 0 0,5-2 0 0 0,2-3 0 0 0,2-5 0 0 0,2-4 0 0 0,0-5 0 0 0,-1-7 0 0 0,-7 0 0 0 0,-12 0 0 0 0,-9 6 0 0 0,-13 10 0 0 0,-11 11 0 0 0,-14 9 0 0 0,-12 10 0 0 0,-12 10 0 0 0,-11 9 0 0 0,-12 10 0 0 0,-9 9 0 0 0,-9 10 0 0 0,-10 9 0 0 0,-7 6 0 0 0,-7 4 0 0 0,-4 4 0 0 0,-3 1 0 0 0,1 0 0 0 0,1 1 0 0 0,0-1 0 0 0,1 1 0 0 0,0-3 0 0 0,2-1 0 0 0,3-4 0 0 0,5-6 0 0 0,7-9 0 0 0,5-7 0 0 0,5-6 0 0 0,4-5 0 0 0,2-3 0 0 0,3-2 0 0 0,-1 0 0 0 0,1-4 0 0 0,-2 0 0 0 0,-2 0 0 0 0,-2 0 0 0 0,-1-3 0 0 0,0-1 0 0 0,0-1 0 0 0,-2 4 0 0 0,-5 3 0 0 0,-3 4 0 0 0,-1 2 0 0 0,-2 5 0 0 0,-2 5 0 0 0,-3 2 0 0 0,3-2 0 0 0,-1 2 0 0 0,-2 3 0 0 0,-2 2 0 0 0,1 2 0 0 0,-1 2 0 0 0,-2 5 0 0 0,-3 2 0 0 0,-2 4 0 0 0,-2 1 0 0 0,0 2 0 0 0,-1 1 0 0 0,-1 0 0 0 0,1 0 0 0 0,-1 1 0 0 0,-1 0 0 0 0,0 1 0 0 0,-1 1 0 0 0,0 1 0 0 0,0 0 0 0 0,0-1 0 0 0,1 0 0 0 0,1-1 0 0 0,-1-1 0 0 0,0-1 0 0 0,1-1 0 0 0,1 0 0 0 0,-1-1 0 0 0,1 0 0 0 0,0-2 0 0 0,0 0 0 0 0,-1-1 0 0 0,-1 2 0 0 0,2-2 0 0 0,1-2 0 0 0,-1 0 0 0 0,-1-1 0 0 0,-1 0 0 0 0,0 2 0 0 0,-1 3 0 0 0,-1 1 0 0 0,0 4 0 0 0,1 2 0 0 0,-1 1 0 0 0,0 0 0 0 0,-1-1 0 0 0,2 1 0 0 0,1 0 0 0 0,1-1 0 0 0,1-1 0 0 0,0-1 0 0 0,-2 0 0 0 0,0 1 0 0 0,0-2 0 0 0,0 1 0 0 0,0-1 0 0 0,1 1 0 0 0,-1 0 0 0 0,-1-1 0 0 0,1 2 0 0 0,-2 3 0 0 0,-3 3 0 0 0,-2 5 0 0 0,-3 4 0 0 0,-5 7 0 0 0,-5 5 0 0 0,-2 1 0 0 0,2 0 0 0 0,-2 1 0 0 0,1-1 0 0 0,2-3 0 0 0,4-4 0 0 0,3-6 0 0 0,4-7 0 0 0,4-6 0 0 0,6-11 0 0 0,5-9 0 0 0,6-8 0 0 0,6-8 0 0 0,5-4 0 0 0,0-3 0 0 0,-3 6 0 0 0,-3 6 0 0 0,-5 7 0 0 0,-4 8 0 0 0,-4 9 0 0 0,-1 5 0 0 0,-2 4 0 0 0,0 3 0 0 0,-1 2 0 0 0,0 2 0 0 0,1 1 0 0 0,2 2 0 0 0,0 1 0 0 0,1 0 0 0 0,0 2 0 0 0,1-1 0 0 0,-1 0 0 0 0,0-1 0 0 0,0-1 0 0 0,0 0 0 0 0,-1-1 0 0 0,-1 0 0 0 0,0-1 0 0 0,0 1 0 0 0,-1 0 0 0 0,0-1 0 0 0,0 1 0 0 0,0 0 0 0 0,0 1 0 0 0,-1 0 0 0 0,1 0 0 0 0,1 0 0 0 0,-1 0 0 0 0,-1 2 0 0 0,-1 0 0 0 0,0 1 0 0 0,-1-1 0 0 0,0-1 0 0 0,1-1 0 0 0,0-1 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32110 7190 16383 0 0,'0'1'0'0'0,"0"2"0"0"0,0 3 0 0 0,0 2 0 0 0,0 1 0 0 0,0 0 0 0 0,1-2 0 0 0,1-3 0 0 0,-1-3 0 0 0,0-3 0 0 0,0-1 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27718 3166 16383 0 0,'0'-1'0'0'0,"1"0"0"0"0,2 0 0 0 0,3 0 0 0 0,4 1 0 0 0,8 1 0 0 0,10 3 0 0 0,8 0 0 0 0,2-1 0 0 0,-2 0 0 0 0,-3-1 0 0 0,-6-1 0 0 0,-5-1 0 0 0,-5 1 0 0 0,-5-1 0 0 0,-3-1 0 0 0,-2 1 0 0 0,-2 0 0 0 0,0 0 0 0 0,0 0 0 0 0,-1-1 0 0 0,-3-1 0 0 0,-1-1 0 0 0,-3 1 0 0 0,-1-1 0 0 0,-1 0 0 0 0,-1 1 0 0 0,-1 1 0 0 0,1 0 0 0 0,0 1 0 0 0,-1 0 0 0 0,1 0 0 0 0,0 0 0 0 0,0 0 0 0 0,1 0 0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27912 3182 16383 0 0,'0'1'0'0'0,"0"1"0"0"0,0 2 0 0 0,0 0 0 0 0,0 1 0 0 0,0 1 0 0 0,0 0 0 0 0,1 0 0 0 0,0-2 0 0 0,0-3 0 0 0,0-7 0 0 0,0-8 0 0 0,-5-13 0 0 0,-1-1 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31702 2603 16383 0 0,'0'-1'0'0'0,"0"-2"0"0"0,0 0 0 0 0,1-2 0 0 0,0 0 0 0 0,2-1 0 0 0,1-1 0 0 0,3-4 0 0 0,7-2 0 0 0,10-7 0 0 0,11-5 0 0 0,10-5 0 0 0,15-7 0 0 0,14-5 0 0 0,15-3 0 0 0,16-1 0 0 0,10 1 0 0 0,7 4 0 0 0,5 1 0 0 0,1 2 0 0 0,0 5 0 0 0,-9 8 0 0 0,-13 6 0 0 0,-19 7 0 0 0,-17 5 0 0 0,-16 2 0 0 0,-13 3 0 0 0,-11 1 0 0 0,-7 0 0 0 0,-8 2 0 0 0,-4-1 0 0 0,-2 1 0 0 0,-3-1 0 0 0,0 1 0 0 0,-2-1 0 0 0,-2-2 0 0 0,-2-1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10886 4128 16383 0 0,'0'1'0'0'0,"0"1"0"0"0,0 2 0 0 0,0 0 0 0 0,0 1 0 0 0,0 2 0 0 0,0 2 0 0 0,0 2 0 0 0,2 7 0 0 0,4 8 0 0 0,3 9 0 0 0,2 13 0 0 0,4 11 0 0 0,2 10 0 0 0,0 6 0 0 0,-1 8 0 0 0,0 7 0 0 0,0 4 0 0 0,-1 4 0 0 0,-1-1 0 0 0,0-4 0 0 0,0-4 0 0 0,-1-4 0 0 0,-2-5 0 0 0,-3-6 0 0 0,-1-6 0 0 0,-1-4 0 0 0,-3-2 0 0 0,2-1 0 0 0,-2-1 0 0 0,0-4 0 0 0,1-4 0 0 0,0-4 0 0 0,-1-6 0 0 0,-1-6 0 0 0,-1-6 0 0 0,-1-4 0 0 0,1-3 0 0 0,-1-1 0 0 0,0-3 0 0 0,-1-1 0 0 0,1 1 0 0 0,0-1 0 0 0,0-2 0 0 0,0-1 0 0 0,0-2 0 0 0,0-1 0 0 0,0-3 0 0 0,0-1 0 0 0,0-1 0 0 0,0-1 0 0 0,0 0 0 0 0,1-2 0 0 0,1-1 0 0 0,2-1 0 0 0,1-1 0 0 0,3 0 0 0 0,1-1 0 0 0,4-1 0 0 0,2 1 0 0 0,7 0 0 0 0,6 0 0 0 0,9 0 0 0 0,8-1 0 0 0,7-1 0 0 0,9 0 0 0 0,7-3 0 0 0,2-1 0 0 0,3 2 0 0 0,3 1 0 0 0,-1-1 0 0 0,0 0 0 0 0,-2 0 0 0 0,-4 0 0 0 0,-2-2 0 0 0,-3-2 0 0 0,2 0 0 0 0,-1 0 0 0 0,0 0 0 0 0,-5 3 0 0 0,-5 1 0 0 0,-8 2 0 0 0,-9 1 0 0 0,-6 0 0 0 0,-2-1 0 0 0,-4 1 0 0 0,-3 0 0 0 0,-3 1 0 0 0,-3-1 0 0 0,0 0 0 0 0,0-1 0 0 0,-1-1 0 0 0,-1 1 0 0 0,0-1 0 0 0,0-1 0 0 0,0 0 0 0 0,-1-1 0 0 0,-1 2 0 0 0,2 0 0 0 0,0 0 0 0 0,-1 0 0 0 0,-2-1 0 0 0,-1-1 0 0 0,-2-3 0 0 0,-2-2 0 0 0,-3-4 0 0 0,-1-6 0 0 0,-2-7 0 0 0,-1-9 0 0 0,0-15 0 0 0,-1-20 0 0 0,1-18 0 0 0,-3-17 0 0 0,-3-14 0 0 0,-2-8 0 0 0,0-5 0 0 0,0 0 0 0 0,-1 9 0 0 0,-1 5 0 0 0,-2 5 0 0 0,2 6 0 0 0,2 1 0 0 0,3 1 0 0 0,2 6 0 0 0,1 5 0 0 0,2 6 0 0 0,0 11 0 0 0,0 8 0 0 0,1 9 0 0 0,-1 8 0 0 0,2 5 0 0 0,1 8 0 0 0,-1 7 0 0 0,0 6 0 0 0,0 6 0 0 0,0 5 0 0 0,-2 5 0 0 0,-3 4 0 0 0,-6 4 0 0 0,-4 2 0 0 0,-7 1 0 0 0,-11 3 0 0 0,-14 1 0 0 0,-12-1 0 0 0,-11 2 0 0 0,-4 0 0 0 0,-3-1 0 0 0,-6 2 0 0 0,-10-1 0 0 0,-9-1 0 0 0,-8-1 0 0 0,-6-1 0 0 0,-7-1 0 0 0,-4-1 0 0 0,3 0 0 0 0,2 0 0 0 0,1 0 0 0 0,3-1 0 0 0,5 1 0 0 0,8 0 0 0 0,4 0 0 0 0,5 0 0 0 0,6 0 0 0 0,3 0 0 0 0,9 0 0 0 0,11 0 0 0 0,13 0 0 0 0,12 0 0 0 0,13 0 0 0 0,10 0 0 0 0,7 0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33189 1196 16383 0 0,'1'0'0'0'0,"2"1"0"0"0,5 3 0 0 0,9 6 0 0 0,16 15 0 0 0,20 15 0 0 0,22 14 0 0 0,17 8 0 0 0,5 0 0 0 0,-3-6 0 0 0,-10-9 0 0 0,-16-12 0 0 0,-18-11 0 0 0,-15-10 0 0 0,-14-7 0 0 0,-9-6 0 0 0,-6-1 0 0 0,-1-2 0 0 0,-1-1 0 0 0,1 1 0 0 0,0 1 0 0 0,1 0 0 0 0,0 1 0 0 0,0 2 0 0 0,0 2 0 0 0,-1 8 0 0 0,-1 12 0 0 0,-2 16 0 0 0,-3 18 0 0 0,-7 19 0 0 0,-4 20 0 0 0,-6 14 0 0 0,-4 6 0 0 0,-3-5 0 0 0,0-10 0 0 0,5-19 0 0 0,6-20 0 0 0,5-19 0 0 0,4-18 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35393 1732 16383 0 0,'0'2'0'0'0,"3"11"0"0"0,-1 17 0 0 0,3 20 0 0 0,3 26 0 0 0,3 23 0 0 0,2 18 0 0 0,1 13 0 0 0,1 2 0 0 0,3-9 0 0 0,-1-18 0 0 0,-1-22 0 0 0,-4-25 0 0 0,-4-20 0 0 0,-3-18 0 0 0,-2-16 0 0 0,-1-12 0 0 0,-1-6 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36028 2025 16383 0 0,'-4'0'0'0'0,"-8"0"0"0"0,-10 0 0 0 0,-7 0 0 0 0,-3 3 0 0 0,0 3 0 0 0,4 4 0 0 0,6 5 0 0 0,5 3 0 0 0,4 5 0 0 0,4 7 0 0 0,3 1 0 0 0,4 0 0 0 0,1-2 0 0 0,1-4 0 0 0,0-5 0 0 0,2-5 0 0 0,1-5 0 0 0,1-3 0 0 0,1-4 0 0 0,2-1 0 0 0,3-2 0 0 0,4-5 0 0 0,3-3 0 0 0,1-4 0 0 0,1-5 0 0 0,-1-2 0 0 0,0-1 0 0 0,-1 1 0 0 0,-4 2 0 0 0,-2 3 0 0 0,-2 3 0 0 0,-3 6 0 0 0,-2 11 0 0 0,0 18 0 0 0,0 18 0 0 0,1 16 0 0 0,2 19 0 0 0,6 16 0 0 0,2 9 0 0 0,4 4 0 0 0,0-5 0 0 0,0-13 0 0 0,-3-18 0 0 0,-4-18 0 0 0,-2-18 0 0 0,-4-16 0 0 0,-2-15 0 0 0,-1-8 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36517 1916 16383 0 0,'-1'0'0'0'0,"-2"0"0"0"0,-5 1 0 0 0,-4 3 0 0 0,-3 5 0 0 0,-5 6 0 0 0,-1 7 0 0 0,-1 4 0 0 0,4 2 0 0 0,5-1 0 0 0,4-1 0 0 0,5-1 0 0 0,2 3 0 0 0,1-1 0 0 0,2-2 0 0 0,1-2 0 0 0,2-2 0 0 0,0-4 0 0 0,3-2 0 0 0,1-1 0 0 0,2-3 0 0 0,0-1 0 0 0,2 0 0 0 0,0 0 0 0 0,-1 0 0 0 0,-1 1 0 0 0,2 2 0 0 0,0 3 0 0 0,0 2 0 0 0,-2 0 0 0 0,-1 0 0 0 0,-2-3 0 0 0,-2 1 0 0 0,-2 0 0 0 0,-2-2 0 0 0,-1-3 0 0 0,-1-2 0 0 0,-2-1 0 0 0,-1-3 0 0 0,-1-1 0 0 0,-1-2 0 0 0,0-1 0 0 0,-1-1 0 0 0,0-1 0 0 0,-1 0 0 0 0,1-3 0 0 0,0-2 0 0 0,1-3 0 0 0,-2-3 0 0 0,0-3 0 0 0,1-3 0 0 0,0-3 0 0 0,0-1 0 0 0,2-1 0 0 0,1 0 0 0 0,2-3 0 0 0,0-5 0 0 0,2-3 0 0 0,0-4 0 0 0,0-9 0 0 0,2-3 0 0 0,0-1 0 0 0,3 2 0 0 0,-1 2 0 0 0,1 7 0 0 0,0 8 0 0 0,-1 7 0 0 0,0 8 0 0 0,1 4 0 0 0,-1 4 0 0 0,2 4 0 0 0,0 2 0 0 0,0 1 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37121 1858 16383 0 0,'2'0'0'0'0,"2"0"0"0"0,2 0 0 0 0,2 0 0 0 0,1 0 0 0 0,2 0 0 0 0,2 0 0 0 0,2 0 0 0 0,-2 0 0 0 0,-1 0 0 0 0,-2 0 0 0 0,-2 3 0 0 0,-1 3 0 0 0,-2 12 0 0 0,-1 16 0 0 0,-2 16 0 0 0,-1 16 0 0 0,0 14 0 0 0,-4 11 0 0 0,0 3 0 0 0,-3-8 0 0 0,0-13 0 0 0,0-17 0 0 0,0-15 0 0 0,2-13 0 0 0,0-10 0 0 0,4-8 0 0 0,12-6 0 0 0,4-3 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38299 1922 16383 0 0,'0'1'0'0'0,"0"2"0"0"0,0 11 0 0 0,3 17 0 0 0,2 24 0 0 0,6 22 0 0 0,7 18 0 0 0,4 17 0 0 0,7 3 0 0 0,-1-4 0 0 0,-2-15 0 0 0,-6-21 0 0 0,-4-21 0 0 0,-5-19 0 0 0,-9-18 0 0 0,-11-16 0 0 0,-4-7 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38944 2369 16383 0 0,'4'0'0'0'0,"3"0"0"0"0,3 0 0 0 0,0 0 0 0 0,-1 0 0 0 0,0 0 0 0 0,-1 2 0 0 0,-1 3 0 0 0,0 4 0 0 0,0 8 0 0 0,1 7 0 0 0,0 8 0 0 0,1 2 0 0 0,0-4 0 0 0,-1-3 0 0 0,-1-7 0 0 0,-1-6 0 0 0,0-5 0 0 0,0-3 0 0 0,0-3 0 0 0,1-3 0 0 0,1 0 0 0 0,3-3 0 0 0,2-5 0 0 0,2-5 0 0 0,-1-4 0 0 0,-1-6 0 0 0,-2-4 0 0 0,-4 0 0 0 0,-2 1 0 0 0,-4 2 0 0 0,-4 2 0 0 0,-6 1 0 0 0,-4 3 0 0 0,-8 2 0 0 0,-7 4 0 0 0,-6 3 0 0 0,-1 5 0 0 0,1 1 0 0 0,0 5 0 0 0,6 0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37494 4290 16383 0 0,'2'-2'0'0'0,"4"-3"0"0"0,6-1 0 0 0,7-1 0 0 0,4 1 0 0 0,6 1 0 0 0,1 1 0 0 0,-2 2 0 0 0,-4 2 0 0 0,-6 3 0 0 0,-3 5 0 0 0,-4 4 0 0 0,-4 8 0 0 0,-1 4 0 0 0,-2 2 0 0 0,-2 3 0 0 0,-1 1 0 0 0,-1-1 0 0 0,0-1 0 0 0,0-3 0 0 0,-1-2 0 0 0,2-5 0 0 0,1-6 0 0 0,2-4 0 0 0,5-3 0 0 0,4-6 0 0 0,7-6 0 0 0,9-8 0 0 0,7-8 0 0 0,6-8 0 0 0,1-4 0 0 0,-3-3 0 0 0,-7 0 0 0 0,-8 6 0 0 0,-9 6 0 0 0,-7 6 0 0 0,-4 7 0 0 0,-4 9 0 0 0,-2 6 0 0 0,0 5 0 0 0,-1 3 0 0 0,1 0 0 0 0,-1-1 0 0 0,2 1 0 0 0,0-1 0 0 0,2-1 0 0 0,2-1 0 0 0,0-1 0 0 0,2-2 0 0 0,1-2 0 0 0,1-1 0 0 0,1 0 0 0 0,-1-1 0 0 0,1-1 0 0 0,0 1 0 0 0,1 0 0 0 0,-2-1 0 0 0,0-2 0 0 0,-2-1 0 0 0,-2 0 0 0 0,-2-3 0 0 0,-2-1 0 0 0,-3-3 0 0 0,-4-4 0 0 0,-7-5 0 0 0,-5-4 0 0 0,-3-1 0 0 0,1 0 0 0 0,4 5 0 0 0,4 4 0 0 0,3 4 0 0 0,4 3 0 0 0,3 3 0 0 0,4 2 0 0 0,9 2 0 0 0,13 2 0 0 0,17 0 0 0 0,14 1 0 0 0,13-1 0 0 0,7 1 0 0 0,3-3 0 0 0,-6-4 0 0 0,-12-1 0 0 0,-15 0 0 0 0,-12-2 0 0 0,-13 2 0 0 0,-11 3 0 0 0,-6 6 0 0 0,-4 8 0 0 0,-2 4 0 0 0,1 5 0 0 0,0 2 0 0 0,-5 3 0 0 0,-2 2 0 0 0,1-2 0 0 0,2-4 0 0 0,1-3 0 0 0,4-4 0 0 0,2-3 0 0 0,1-3 0 0 0,3-1 0 0 0,0-1 0 0 0,3-2 0 0 0,1-2 0 0 0,1-1 0 0 0,-1-4 0 0 0,0-2 0 0 0,-4 1 0 0 0,-1-2 0 0 0,-2-2 0 0 0,0-4 0 0 0,-1-7 0 0 0,-4-11 0 0 0,-8-9 0 0 0,-8-8 0 0 0,-4 2 0 0 0,2 4 0 0 0,3 8 0 0 0,5 9 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39095 3708 16383 0 0,'0'-1'0'0'0,"0"-2"0"0"0,0 0 0 0 0,0-2 0 0 0,-2 1 0 0 0,-2 0 0 0 0,-1 2 0 0 0,-2 1 0 0 0,0 3 0 0 0,1 2 0 0 0,1 3 0 0 0,2 2 0 0 0,1 1 0 0 0,1 4 0 0 0,2 2 0 0 0,2 3 0 0 0,2 1 0 0 0,1 2 0 0 0,2 0 0 0 0,2 1 0 0 0,5 2 0 0 0,6 1 0 0 0,2-1 0 0 0,-1-2 0 0 0,-1-4 0 0 0,-3-1 0 0 0,-1-1 0 0 0,-4-2 0 0 0,-2-2 0 0 0,-4 0 0 0 0,-2-1 0 0 0,-3-1 0 0 0,-1 1 0 0 0,-3-2 0 0 0,-3-2 0 0 0,-3-2 0 0 0,-2-3 0 0 0,-1-1 0 0 0,-1-2 0 0 0,1 0 0 0 0,1-1 0 0 0,2-2 0 0 0,1-2 0 0 0,0-2 0 0 0,0-4 0 0 0,2-2 0 0 0,1-6 0 0 0,3-4 0 0 0,4-4 0 0 0,7-5 0 0 0,4-8 0 0 0,3-7 0 0 0,0-6 0 0 0,0-5 0 0 0,-4 1 0 0 0,-4 3 0 0 0,-3 7 0 0 0,-5 9 0 0 0,-4 9 0 0 0,-6 8 0 0 0,-8 6 0 0 0,-15 4 0 0 0,-23 7 0 0 0,-21 11 0 0 0,1 4 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31804 7330 16383 0 0,'-1'0'0'0'0,"-3"-1"0"0"0,-1-1 0 0 0,-3-1 0 0 0,-5 1 0 0 0,-4 0 0 0 0,-1 1 0 0 0,1 0 0 0 0,-1 2 0 0 0,2 2 0 0 0,2 1 0 0 0,0 4 0 0 0,2 1 0 0 0,0 3 0 0 0,1 2 0 0 0,3 2 0 0 0,1 2 0 0 0,3 1 0 0 0,1-2 0 0 0,2-2 0 0 0,1-1 0 0 0,1-1 0 0 0,2 0 0 0 0,1-1 0 0 0,2-1 0 0 0,2-1 0 0 0,1 0 0 0 0,1-3 0 0 0,0 0 0 0 0,1 0 0 0 0,0-2 0 0 0,0 0 0 0 0,3-1 0 0 0,1 0 0 0 0,2-1 0 0 0,1-2 0 0 0,-1 0 0 0 0,1 0 0 0 0,-1-1 0 0 0,-1 0 0 0 0,-1-3 0 0 0,-2 0 0 0 0,0-3 0 0 0,-1-3 0 0 0,-2-2 0 0 0,2-8 0 0 0,0-3 0 0 0,0-6 0 0 0,-3-5 0 0 0,0-4 0 0 0,-3-2 0 0 0,-1-3 0 0 0,-3 0 0 0 0,0-1 0 0 0,-3 4 0 0 0,-3 4 0 0 0,-4 1 0 0 0,0 4 0 0 0,0 6 0 0 0,0 4 0 0 0,2 4 0 0 0,0 4 0 0 0,2 5 0 0 0,1 5 0 0 0,1 7 0 0 0,1 6 0 0 0,1 9 0 0 0,0 8 0 0 0,2 6 0 0 0,2 4 0 0 0,3 4 0 0 0,3 3 0 0 0,8 4 0 0 0,5 3 0 0 0,4 1 0 0 0,2-2 0 0 0,0-5 0 0 0,-5-6 0 0 0,-3-8 0 0 0,-6-8 0 0 0,-2-6 0 0 0,-3-5 0 0 0,-2-3 0 0 0,-1-4 0 0 0,-1 0 0 0 0,-1-2 0 0 0,0-2 0 0 0,0-1 0 0 0,1 0 0 0 0,0-1 0 0 0,1-1 0 0 0,1-3 0 0 0,1-2 0 0 0,1-5 0 0 0,-1-6 0 0 0,3-9 0 0 0,1-12 0 0 0,-1-15 0 0 0,-4-11 0 0 0,-2-8 0 0 0,-4-3 0 0 0,-8 2 0 0 0,-5 2 0 0 0,-6 6 0 0 0,-3 8 0 0 0,1 9 0 0 0,3 11 0 0 0,4 10 0 0 0,2 11 0 0 0,4 8 0 0 0,1 10 0 0 0,1 11 0 0 0,2 11 0 0 0,1 11 0 0 0,0 14 0 0 0,1 12 0 0 0,1 12 0 0 0,-1 11 0 0 0,3 9 0 0 0,3 4 0 0 0,2-3 0 0 0,5-4 0 0 0,4-7 0 0 0,3-11 0 0 0,-1-13 0 0 0,-1-14 0 0 0,-1-10 0 0 0,-2-9 0 0 0,-1-7 0 0 0,-2-5 0 0 0,-1-3 0 0 0,1 0 0 0 0,1-1 0 0 0,0 0 0 0 0,-1-2 0 0 0,-1 0 0 0 0,-1-3 0 0 0,-1-1 0 0 0,0-2 0 0 0,-1 0 0 0 0,-1-2 0 0 0,0-2 0 0 0,-1-3 0 0 0,0-5 0 0 0,1-3 0 0 0,-1-5 0 0 0,0-2 0 0 0,0-5 0 0 0,-1-9 0 0 0,-1-5 0 0 0,-2-7 0 0 0,-4-6 0 0 0,-9-2 0 0 0,-11 0 0 0 0,-10 0 0 0 0,-9 4 0 0 0,-6 6 0 0 0,-4 7 0 0 0,-2 8 0 0 0,6 8 0 0 0,6 9 0 0 0,6 5 0 0 0,8 6 0 0 0,6 3 0 0 0,7 2 0 0 0,9 1 0 0 0,8 0 0 0 0,11-1 0 0 0,7-2 0 0 0,7 0 0 0 0,6-1 0 0 0,1-1 0 0 0,-4 0 0 0 0,-3 0 0 0 0,-4 0 0 0 0,-6-1 0 0 0,-4 0 0 0 0,-4 0 0 0 0,-3 0 0 0 0,-1-2 0 0 0,0 1 0 0 0,-1 1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11042 3810 16383 0 0,'1'1'0'0'0,"2"1"0"0"0,-1 2 0 0 0,0 0 0 0 0,0 1 0 0 0,-1 1 0 0 0,0 1 0 0 0,-1 1 0 0 0,0 2 0 0 0,0 3 0 0 0,0 2 0 0 0,0 3 0 0 0,0 6 0 0 0,-1 2 0 0 0,-3 4 0 0 0,-2 0 0 0 0,-3 0 0 0 0,2-6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32851 7382 16383 0 0,'1'0'0'0'0,"1"0"0"0"0,2 0 0 0 0,-1 0 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33481 7189 16383 0 0,'1'-1'0'0'0,"0"-1"0"0"0,2 0 0 0 0,-1-2 0 0 0,0 0 0 0 0,-1-1 0 0 0,0 0 0 0 0,-1 0 0 0 0,-2 2 0 0 0,-2 0 0 0 0,-2 2 0 0 0,-1 0 0 0 0,-5 1 0 0 0,-3 1 0 0 0,-1 2 0 0 0,-2 2 0 0 0,0 0 0 0 0,2 2 0 0 0,0 2 0 0 0,2 2 0 0 0,1 3 0 0 0,2 1 0 0 0,2 1 0 0 0,2 2 0 0 0,3 0 0 0 0,2 3 0 0 0,1-2 0 0 0,2 1 0 0 0,2-2 0 0 0,1-2 0 0 0,1-1 0 0 0,1-2 0 0 0,0-3 0 0 0,0-2 0 0 0,1-2 0 0 0,-1-3 0 0 0,0-1 0 0 0,0-1 0 0 0,0-1 0 0 0,0 0 0 0 0,8 0 0 0 0,4-3 0 0 0,1-3 0 0 0,1-3 0 0 0,0-2 0 0 0,1-4 0 0 0,2-5 0 0 0,1-3 0 0 0,-2-1 0 0 0,-3-1 0 0 0,-2 2 0 0 0,-4 2 0 0 0,-2-4 0 0 0,-1-1 0 0 0,-3 1 0 0 0,-1-4 0 0 0,-1-2 0 0 0,-1-2 0 0 0,-2 3 0 0 0,-1 1 0 0 0,-1 3 0 0 0,0 1 0 0 0,-2 2 0 0 0,0 0 0 0 0,-2 1 0 0 0,-1 0 0 0 0,1 2 0 0 0,-1 2 0 0 0,1 4 0 0 0,0 2 0 0 0,0 4 0 0 0,0 4 0 0 0,0 4 0 0 0,0 3 0 0 0,0 6 0 0 0,0 5 0 0 0,-1 10 0 0 0,0 12 0 0 0,1 9 0 0 0,1 8 0 0 0,3 6 0 0 0,2 2 0 0 0,0-1 0 0 0,2-5 0 0 0,2-4 0 0 0,1-7 0 0 0,1-7 0 0 0,-1-8 0 0 0,1-7 0 0 0,0-5 0 0 0,0-3 0 0 0,0-3 0 0 0,1-1 0 0 0,2-1 0 0 0,0-1 0 0 0,-1-1 0 0 0,0 0 0 0 0,0-2 0 0 0,-2-2 0 0 0,0-1 0 0 0,-1-1 0 0 0,1-1 0 0 0,-1-1 0 0 0,1-1 0 0 0,0-3 0 0 0,1-2 0 0 0,-1 0 0 0 0,0-3 0 0 0,-1 0 0 0 0,-2-2 0 0 0,-1 1 0 0 0,-1-3 0 0 0,0-2 0 0 0,-1-3 0 0 0,0-1 0 0 0,-3-2 0 0 0,0 0 0 0 0,-2 1 0 0 0,1 5 0 0 0,2 8 0 0 0,2 8 0 0 0,5 15 0 0 0,5 12 0 0 0,2 9 0 0 0,0 8 0 0 0,2 3 0 0 0,2 2 0 0 0,4 0 0 0 0,0-4 0 0 0,-2-8 0 0 0,-4-8 0 0 0,-3-7 0 0 0,-2-7 0 0 0,-2-5 0 0 0,-1-5 0 0 0,0-3 0 0 0,-1-2 0 0 0,-1-4 0 0 0,-2-1 0 0 0,-2-5 0 0 0,-1-8 0 0 0,0-10 0 0 0,-5-12 0 0 0,-7-15 0 0 0,-1 1 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33807 6619 16383 0 0,'1'0'0'0'0,"0"0"0"0"0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34376 7175 16383 0 0,'1'-1'0'0'0,"1"-1"0"0"0,-2-1 0 0 0,-1 1 0 0 0,-3 0 0 0 0,-3 1 0 0 0,0 0 0 0 0,-3 1 0 0 0,-1 0 0 0 0,-5 1 0 0 0,-2 2 0 0 0,0 3 0 0 0,-3 5 0 0 0,-1 3 0 0 0,1 3 0 0 0,3 1 0 0 0,4 2 0 0 0,5-2 0 0 0,4-2 0 0 0,2-3 0 0 0,2-1 0 0 0,1-2 0 0 0,1-1 0 0 0,0-1 0 0 0,0-1 0 0 0,0-1 0 0 0,3 0 0 0 0,1-1 0 0 0,2-2 0 0 0,4-1 0 0 0,6-1 0 0 0,5-1 0 0 0,2 0 0 0 0,1 0 0 0 0,0 0 0 0 0,-1 0 0 0 0,-1 0 0 0 0,-4 3 0 0 0,-3 0 0 0 0,-2 1 0 0 0,-1 2 0 0 0,-2-1 0 0 0,-2 1 0 0 0,-2 0 0 0 0,0 1 0 0 0,-2-1 0 0 0,0 1 0 0 0,-2 1 0 0 0,-1 0 0 0 0,-2 1 0 0 0,-3 0 0 0 0,-5 0 0 0 0,-5-2 0 0 0,-3-2 0 0 0,-7-2 0 0 0,-3-2 0 0 0,-1 0 0 0 0,2 0 0 0 0,4 0 0 0 0,5 0 0 0 0,5 0 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34998 7036 16383 0 0,'-1'0'0'0'0,"-1"0"0"0"0,-1 1 0 0 0,1 1 0 0 0,0 5 0 0 0,1 4 0 0 0,1 4 0 0 0,3 7 0 0 0,3 7 0 0 0,2 5 0 0 0,-1 1 0 0 0,0-2 0 0 0,1-3 0 0 0,-2-4 0 0 0,-1-6 0 0 0,-1-5 0 0 0,-1-4 0 0 0,-2-4 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34778 7144 16383 0 0,'1'0'0'0'0,"2"-1"0"0"0,1 0 0 0 0,5-2 0 0 0,11-4 0 0 0,15-1 0 0 0,16-1 0 0 0,19-5 0 0 0,15-1 0 0 0,10-4 0 0 0,2 1 0 0 0,-5 0 0 0 0,-11 0 0 0 0,-15 1 0 0 0,-17 3 0 0 0,-16 5 0 0 0,-13 3 0 0 0,-8 5 0 0 0,-6 3 0 0 0,-3 4 0 0 0,-2 5 0 0 0,1 3 0 0 0,1 5 0 0 0,2 5 0 0 0,0 2 0 0 0,0 0 0 0 0,1-4 0 0 0,-2-3 0 0 0,0-4 0 0 0,-2-3 0 0 0,-1-4 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35645 6273 16383 0 0,'1'0'0'0'0,"1"-1"0"0"0,0 0 0 0 0,1-1 0 0 0,2 1 0 0 0,3 2 0 0 0,1 2 0 0 0,5 5 0 0 0,6 11 0 0 0,8 13 0 0 0,7 11 0 0 0,2 10 0 0 0,3 4 0 0 0,-3 5 0 0 0,-1 1 0 0 0,-5-3 0 0 0,-3-1 0 0 0,-3-4 0 0 0,-3-4 0 0 0,-1-3 0 0 0,2-2 0 0 0,-1-7 0 0 0,-4-8 0 0 0,-3-8 0 0 0,-3-8 0 0 0,-4-8 0 0 0,-2-8 0 0 0,-2-5 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36386 6885 16383 0 0,'1'2'0'0'0,"2"5"0"0"0,3 7 0 0 0,5 10 0 0 0,4 6 0 0 0,1 7 0 0 0,1 3 0 0 0,0-1 0 0 0,-2-6 0 0 0,-2-6 0 0 0,-3-8 0 0 0,-1-6 0 0 0,-1-5 0 0 0,2-4 0 0 0,4-2 0 0 0,2-5 0 0 0,3-4 0 0 0,4-6 0 0 0,3-9 0 0 0,4-12 0 0 0,1-6 0 0 0,-2-8 0 0 0,-3-5 0 0 0,-6-4 0 0 0,-6 0 0 0 0,-10 3 0 0 0,-8 3 0 0 0,-6 9 0 0 0,-5 9 0 0 0,-2 7 0 0 0,1 9 0 0 0,1 8 0 0 0,2 4 0 0 0,2 5 0 0 0,0 3 0 0 0,2 7 0 0 0,-1 7 0 0 0,1 8 0 0 0,1 8 0 0 0,1 11 0 0 0,2 8 0 0 0,2 6 0 0 0,4 4 0 0 0,4-2 0 0 0,6-4 0 0 0,3-8 0 0 0,2-8 0 0 0,2-8 0 0 0,2-9 0 0 0,1-7 0 0 0,0-6 0 0 0,5-4 0 0 0,8-6 0 0 0,8-7 0 0 0,7-8 0 0 0,2-8 0 0 0,-3-7 0 0 0,-3-7 0 0 0,-5-8 0 0 0,-5-7 0 0 0,-6-4 0 0 0,-9-7 0 0 0,-10-10 0 0 0,-11-12 0 0 0,-11-12 0 0 0,-6 0 0 0 0,-1 9 0 0 0,2 18 0 0 0,3 18 0 0 0,3 19 0 0 0,4 17 0 0 0,3 14 0 0 0,2 15 0 0 0,1 13 0 0 0,1 15 0 0 0,3 11 0 0 0,2 3 0 0 0,5 4 0 0 0,1-5 0 0 0,1-8 0 0 0,-1-8 0 0 0,-1-9 0 0 0,-1-7 0 0 0,-3-8 0 0 0,-1-5 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37047 6549 16383 0 0,'1'0'0'0'0,"3"-2"0"0"0,3-2 0 0 0,12 0 0 0 0,16-2 0 0 0,19-5 0 0 0,21-5 0 0 0,14-5 0 0 0,16-7 0 0 0,7-4 0 0 0,4 0 0 0 0,-3-1 0 0 0,-11 4 0 0 0,-15 5 0 0 0,-24 7 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34171 8481 16383 0 0,'0'1'0'0'0,"-2"2"0"0"0,-2 1 0 0 0,-2 3 0 0 0,-3 7 0 0 0,-5 12 0 0 0,-4 11 0 0 0,1 10 0 0 0,4 7 0 0 0,3 6 0 0 0,5-2 0 0 0,1-6 0 0 0,4-10 0 0 0,3-10 0 0 0,4-8 0 0 0,3-7 0 0 0,3-7 0 0 0,4-4 0 0 0,6-6 0 0 0,3-5 0 0 0,2-7 0 0 0,2-10 0 0 0,1-8 0 0 0,-2-9 0 0 0,-4-6 0 0 0,-4-2 0 0 0,-6 1 0 0 0,-5 3 0 0 0,-7 7 0 0 0,-3 12 0 0 0,-4 9 0 0 0,0 11 0 0 0,0 12 0 0 0,1 15 0 0 0,4 21 0 0 0,3 20 0 0 0,7 19 0 0 0,8 16 0 0 0,7 8 0 0 0,6 6 0 0 0,5 4 0 0 0,1 0 0 0 0,1-8 0 0 0,-2-11 0 0 0,-5-15 0 0 0,-9-18 0 0 0,-7-17 0 0 0,-9-14 0 0 0,-5-12 0 0 0,-6-8 0 0 0,-6-6 0 0 0,-4-4 0 0 0,-5-3 0 0 0,-2-1 0 0 0,0-1 0 0 0,2-1 0 0 0,3 0 0 0 0,2-2 0 0 0,3-2 0 0 0,3-3 0 0 0,3-3 0 0 0,2-7 0 0 0,2-7 0 0 0,3-9 0 0 0,3-13 0 0 0,6-12 0 0 0,5-9 0 0 0,5-13 0 0 0,4-7 0 0 0,-1-4 0 0 0,1-4 0 0 0,1-3 0 0 0,-1 3 0 0 0,-6 4 0 0 0,-5 7 0 0 0,-6 11 0 0 0,-5 12 0 0 0,-4 9 0 0 0,-3 12 0 0 0,0 11 0 0 0,0 11 0 0 0,-2 7 0 0 0,1 5 0 0 0,-1 4 0 0 0,0 3 0 0 0,-1 1 0 0 0,-1 2 0 0 0,-2 2 0 0 0,0 1 0 0 0,2 1 0 0 0,3 4 0 0 0,1 4 0 0 0,2 3 0 0 0,2 3 0 0 0,3 2 0 0 0,2 0 0 0 0,2 1 0 0 0,3-2 0 0 0,1-2 0 0 0,1-1 0 0 0,1-1 0 0 0,-1-2 0 0 0,-2-1 0 0 0,0 1 0 0 0,-2 1 0 0 0,-2 2 0 0 0,-1 5 0 0 0,-1 2 0 0 0,-1 1 0 0 0,-1-2 0 0 0,2-4 0 0 0,1-6 0 0 0,2-4 0 0 0,4-8 0 0 0,8-11 0 0 0,7-14 0 0 0,5-12 0 0 0,4-11 0 0 0,2-6 0 0 0,-4-1 0 0 0,-5 1 0 0 0,-6 6 0 0 0,-8 7 0 0 0,-5 8 0 0 0,-5 7 0 0 0,-2 6 0 0 0,-3 5 0 0 0,-3 6 0 0 0,-2 4 0 0 0,-2 2 0 0 0,-2 3 0 0 0,-1 4 0 0 0,-2 7 0 0 0,0 10 0 0 0,2 6 0 0 0,2 7 0 0 0,3 7 0 0 0,2 0 0 0 0,4-1 0 0 0,4-2 0 0 0,4-6 0 0 0,3-5 0 0 0,3-7 0 0 0,3-4 0 0 0,6-4 0 0 0,2-5 0 0 0,5-5 0 0 0,0-5 0 0 0,0-3 0 0 0,-4-3 0 0 0,-5-3 0 0 0,-4-1 0 0 0,-5-1 0 0 0,-5-2 0 0 0,-5-3 0 0 0,-5-2 0 0 0,-7-3 0 0 0,-9-6 0 0 0,-9-7 0 0 0,-8-3 0 0 0,-2 1 0 0 0,4 7 0 0 0,6 8 0 0 0,10 5 0 0 0,8 7 0 0 0,8 5 0 0 0,6 2 0 0 0,5 3 0 0 0,4 1 0 0 0,4 0 0 0 0,3 1 0 0 0,2-1 0 0 0,4-1 0 0 0,1 1 0 0 0,-1 0 0 0 0,-4 1 0 0 0,-3 3 0 0 0,-3 4 0 0 0,-1 4 0 0 0,0 7 0 0 0,2 7 0 0 0,-1 3 0 0 0,1 0 0 0 0,-2-1 0 0 0,-3-4 0 0 0,-2-4 0 0 0,0-4 0 0 0,-2-5 0 0 0,-1-4 0 0 0,1-3 0 0 0,0-4 0 0 0,3-4 0 0 0,5-8 0 0 0,4-8 0 0 0,1-8 0 0 0,1-11 0 0 0,2-11 0 0 0,-1-12 0 0 0,-4-12 0 0 0,-6-7 0 0 0,-5-1 0 0 0,-4 10 0 0 0,-2 13 0 0 0,-1 17 0 0 0,1 20 0 0 0,2 20 0 0 0,2 24 0 0 0,4 19 0 0 0,5 12 0 0 0,6 7 0 0 0,6 2 0 0 0,0-8 0 0 0,-3-11 0 0 0,-3-12 0 0 0,-4-12 0 0 0,-3-9 0 0 0,-3-7 0 0 0,-2-5 0 0 0,0-7 0 0 0,-1-9 0 0 0,1-15 0 0 0,1-13 0 0 0,-1-9 0 0 0,8-13 0 0 0,5-5 0 0 0,0 5 0 0 0,-2 14 0 0 0,-6 19 0 0 0,-1 29 0 0 0,-5 29 0 0 0,1 31 0 0 0,-3 26 0 0 0,4 26 0 0 0,8 22 0 0 0,6 16 0 0 0,5 7 0 0 0,-1-2 0 0 0,-2-13 0 0 0,-4-23 0 0 0,-5-27 0 0 0,-4-35 0 0 0,-8-37 0 0 0,-9-41 0 0 0,-4-40 0 0 0,-3-33 0 0 0,-5-25 0 0 0,-6-20 0 0 0,-4-11 0 0 0,-3-7 0 0 0,-2-3 0 0 0,2 7 0 0 0,5 16 0 0 0,8 22 0 0 0,6 28 0 0 0,4 27 0 0 0,5 24 0 0 0,6 17 0 0 0,6 14 0 0 0,5 7 0 0 0,4 5 0 0 0,2 2 0 0 0,0 3 0 0 0,1 4 0 0 0,-1 10 0 0 0,0 12 0 0 0,0 15 0 0 0,-4 8 0 0 0,-3 10 0 0 0,-5-1 0 0 0,-6-3 0 0 0,-12-5 0 0 0,-8-9 0 0 0,-12-8 0 0 0,-11-10 0 0 0,-10-5 0 0 0,-4-7 0 0 0,1-7 0 0 0,5-4 0 0 0,8-5 0 0 0,11-2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7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11513 8553 16383 0 0,'0'1'0'0'0,"0"2"0"0"0,1 1 0 0 0,0 3 0 0 0,2 10 0 0 0,6 17 0 0 0,5 18 0 0 0,3 25 0 0 0,2 22 0 0 0,-1 22 0 0 0,1 17 0 0 0,-4 11 0 0 0,-2 5 0 0 0,0 0 0 0 0,0-3 0 0 0,1-8 0 0 0,0-6 0 0 0,0-11 0 0 0,0-9 0 0 0,1-11 0 0 0,-1-7 0 0 0,0-6 0 0 0,-1-6 0 0 0,1-7 0 0 0,-1-6 0 0 0,-1-10 0 0 0,0-8 0 0 0,-2-10 0 0 0,-1-10 0 0 0,-4-11 0 0 0,-1-9 0 0 0,-2-5 0 0 0,-2-4 0 0 0,0-1 0 0 0,0-1 0 0 0,0 0 0 0 0,2-1 0 0 0,1-1 0 0 0,3-2 0 0 0,3 0 0 0 0,11-1 0 0 0,15 0 0 0 0,16 0 0 0 0,20 0 0 0 0,20 0 0 0 0,23 0 0 0 0,21-1 0 0 0,16 1 0 0 0,8 0 0 0 0,4 0 0 0 0,2 0 0 0 0,-4 0 0 0 0,-6 0 0 0 0,-9 0 0 0 0,-12 0 0 0 0,-16 0 0 0 0,-13 0 0 0 0,-22 0 0 0 0,-20 0 0 0 0,-20 0 0 0 0,-15 0 0 0 0,-10 0 0 0 0,-7 0 0 0 0,-4 0 0 0 0,-3-1 0 0 0,-1-1 0 0 0,0-2 0 0 0,0 0 0 0 0,0-3 0 0 0,1-3 0 0 0,-1-7 0 0 0,0-8 0 0 0,1-10 0 0 0,0-12 0 0 0,-1-16 0 0 0,0-14 0 0 0,-10-17 0 0 0,-8-20 0 0 0,-1-17 0 0 0,-2-14 0 0 0,3-12 0 0 0,4-10 0 0 0,1 1 0 0 0,2 4 0 0 0,3 6 0 0 0,2 9 0 0 0,2 13 0 0 0,0 16 0 0 0,1 14 0 0 0,1 14 0 0 0,-1 12 0 0 0,1 16 0 0 0,-1 14 0 0 0,0 14 0 0 0,0 10 0 0 0,1 9 0 0 0,4 6 0 0 0,1 5 0 0 0,-4 3 0 0 0,-5 2 0 0 0,-13 1 0 0 0,-14-1 0 0 0,-18 1 0 0 0,-23-1 0 0 0,-21 0 0 0 0,-23-1 0 0 0,-19 0 0 0 0,-13 0 0 0 0,-12 0 0 0 0,-6 0 0 0 0,-2 0 0 0 0,4 0 0 0 0,6 0 0 0 0,7 0 0 0 0,7 0 0 0 0,12 0 0 0 0,15 0 0 0 0,12 0 0 0 0,15 0 0 0 0,11 0 0 0 0,13 0 0 0 0,9-2 0 0 0,8 0 0 0 0,4-1 0 0 0,7 0 0 0 0,5 0 0 0 0,6 1 0 0 0,4 0 0 0 0,4 1 0 0 0,2 1 0 0 0,3-1 0 0 0,2 0 0 0 0,1 0 0 0 0,1 0 0 0 0,1 0 0 0 0,1 0 0 0 0,2 1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34916 10550 16383 0 0,'0'1'0'0'0,"1"2"0"0"0,1 5 0 0 0,5 11 0 0 0,6 16 0 0 0,3 19 0 0 0,3 20 0 0 0,4 19 0 0 0,4 16 0 0 0,-1 14 0 0 0,1 6 0 0 0,-2 4 0 0 0,-3-3 0 0 0,-5-10 0 0 0,-5-15 0 0 0,-5-22 0 0 0,-4-21 0 0 0,-2-19 0 0 0,-1-16 0 0 0,-1-11 0 0 0,-1-9 0 0 0,-2-5 0 0 0,-1-4 0 0 0,-1 0 0 0 0,-1-2 0 0 0,1-1 0 0 0,-1-3 0 0 0,0-3 0 0 0,1 0 0 0 0,2 1 0 0 0,0 1 0 0 0,2 0 0 0 0,0-1 0 0 0,-1 0 0 0 0,0-1 0 0 0,-2 0 0 0 0,1 0 0 0 0,1-1 0 0 0,1 0 0 0 0,0 2 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34689 9835 16383 0 0,'0'1'0'0'0,"0"2"0"0"0,1 3 0 0 0,1 2 0 0 0,2 2 0 0 0,3 0 0 0 0,2 0 0 0 0,2-2 0 0 0,-1-1 0 0 0,0-3 0 0 0,1-1 0 0 0,0-3 0 0 0,1 0 0 0 0,-1-4 0 0 0,0-1 0 0 0,-1-2 0 0 0,0-2 0 0 0,-2-1 0 0 0,-1-1 0 0 0,-3 1 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36169 10845 16383 0 0,'-2'0'0'0'0,"-3"0"0"0"0,-2 0 0 0 0,-2 0 0 0 0,-2 1 0 0 0,0 3 0 0 0,3 1 0 0 0,1 5 0 0 0,3 5 0 0 0,2 2 0 0 0,1 3 0 0 0,2 2 0 0 0,4 1 0 0 0,3 0 0 0 0,4-1 0 0 0,4-2 0 0 0,6-3 0 0 0,6-2 0 0 0,7-2 0 0 0,-1-3 0 0 0,-1-3 0 0 0,-4-4 0 0 0,-4-3 0 0 0,-4-5 0 0 0,-3-5 0 0 0,-3-5 0 0 0,-4-7 0 0 0,-4-6 0 0 0,-6-6 0 0 0,-5-4 0 0 0,-9-4 0 0 0,-8-4 0 0 0,-7 2 0 0 0,-3 2 0 0 0,0 6 0 0 0,5 8 0 0 0,7 9 0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36662 10703 16383 0 0,'1'0'0'0'0,"2"0"0"0"0,0 0 0 0 0,3 1 0 0 0,0 3 0 0 0,3 3 0 0 0,3 9 0 0 0,2 8 0 0 0,6 11 0 0 0,4 9 0 0 0,0 5 0 0 0,0-3 0 0 0,-4-7 0 0 0,-4-8 0 0 0,-5-8 0 0 0,-5-10 0 0 0,-2-15 0 0 0,-5-13 0 0 0,-3-19 0 0 0,-2-3 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36726 10182 16383 0 0,'5'6'0'0'0,"11"12"0"0"0,13 19 0 0 0,7 15 0 0 0,8 15 0 0 0,6 9 0 0 0,1 3 0 0 0,-2-4 0 0 0,-7-10 0 0 0,-9-16 0 0 0,-9-14 0 0 0,-6-12 0 0 0,-5-10 0 0 0,-4-10 0 0 0,0-6 0 0 0,3-9 0 0 0,3-9 0 0 0,5-10 0 0 0,6-7 0 0 0,1-5 0 0 0,1-2 0 0 0,-4 5 0 0 0,-3 8 0 0 0,-4 10 0 0 0,-5 8 0 0 0,-1 6 0 0 0,-2 7 0 0 0,0 3 0 0 0,-1 4 0 0 0,1 3 0 0 0,0 1 0 0 0,-1 1 0 0 0,0-1 0 0 0,-1-1 0 0 0,-1-2 0 0 0,0-3 0 0 0,1-3 0 0 0,1-4 0 0 0,1-6 0 0 0,3-5 0 0 0,0-1 0 0 0,1-1 0 0 0,-1 2 0 0 0,-2 3 0 0 0,-1 3 0 0 0,-2 3 0 0 0,0 3 0 0 0,0 4 0 0 0,4 7 0 0 0,9 11 0 0 0,9 9 0 0 0,8 7 0 0 0,3 2 0 0 0,0 0 0 0 0,-5-5 0 0 0,-4-8 0 0 0,-5-6 0 0 0,-1-6 0 0 0,-4-6 0 0 0,1-4 0 0 0,8-5 0 0 0,9-5 0 0 0,5-6 0 0 0,5-5 0 0 0,3-5 0 0 0,-7 1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38943 10468 16383 0 0,'0'-1'0'0'0,"0"0"0"0"0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39450 5680 16383 0 0,'11'4'0'0'0,"13"8"0"0"0,14 11 0 0 0,11 15 0 0 0,1 23 0 0 0,-2 23 0 0 0,5 29 0 0 0,1 26 0 0 0,0 15 0 0 0,-4 9 0 0 0,-5 0 0 0 0,-8-10 0 0 0,-8-15 0 0 0,-7-20 0 0 0,-5-20 0 0 0,-4-23 0 0 0,-4-22 0 0 0,-4-19 0 0 0,-2-14 0 0 0,0-10 0 0 0,1-6 0 0 0,3-5 0 0 0,2-1 0 0 0,9 0 0 0 0,10-1 0 0 0,8-1 0 0 0,1-1 0 0 0,-4 0 0 0 0,-7 2 0 0 0,-10 4 0 0 0,-11 8 0 0 0,-12 13 0 0 0,-14 21 0 0 0,-9 22 0 0 0,-8 24 0 0 0,-3 20 0 0 0,5 16 0 0 0,10 13 0 0 0,8 7 0 0 0,11 5 0 0 0,8 2 0 0 0,8-3 0 0 0,6 1 0 0 0,5 2 0 0 0,3 2 0 0 0,4-2 0 0 0,2-2 0 0 0,-2-8 0 0 0,-2-3 0 0 0,-3-6 0 0 0,-3-11 0 0 0,-5-10 0 0 0,-4-14 0 0 0,-9-9 0 0 0,-7-10 0 0 0,-5-11 0 0 0,-5-10 0 0 0,-8-7 0 0 0,-11-3 0 0 0,-5-4 0 0 0,-3-6 0 0 0,2-7 0 0 0,6-8 0 0 0,6-8 0 0 0,4-6 0 0 0,6-5 0 0 0,4-3 0 0 0,2-2 0 0 0,-1 0 0 0 0,-4-1 0 0 0,-7 1 0 0 0,-12 0 0 0 0,-14 0 0 0 0,-12 1 0 0 0,-9 0 0 0 0,-2 0 0 0 0,4 0 0 0 0,10 0 0 0 0,13 0 0 0 0,13 0 0 0 0,11 0 0 0 0,9 0 0 0 0,5 0 0 0 0,4 0 0 0 0,1 0 0 0 0,1 0 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34062 7626 16383 0 0,'1'0'0'0'0,"2"0"0"0"0,8 0 0 0 0,12 0 0 0 0,16 0 0 0 0,22 0 0 0 0,24 0 0 0 0,24 0 0 0 0,24 0 0 0 0,20 0 0 0 0,14 0 0 0 0,5 0 0 0 0,1 0 0 0 0,-9 0 0 0 0,-13-5 0 0 0,-17-4 0 0 0,-22-3 0 0 0,-19-1 0 0 0,-19-2 0 0 0,-18 2 0 0 0,-14 1 0 0 0,-13 1 0 0 0,-9 1 0 0 0,-7 1 0 0 0,-4 1 0 0 0,-2 1 0 0 0,-2 0 0 0 0,0 0 0 0 0,-1 1 0 0 0,2-1 0 0 0,1 0 0 0 0,-2 0 0 0 0,-1 1 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38244 6708 16383 0 0,'1'0'0'0'0,"1"0"0"0"0,2 1 0 0 0,1 1 0 0 0,3 4 0 0 0,1 2 0 0 0,2 4 0 0 0,1 1 0 0 0,1 4 0 0 0,4 2 0 0 0,2 2 0 0 0,1-2 0 0 0,0-3 0 0 0,1-3 0 0 0,0-2 0 0 0,4-4 0 0 0,1-2 0 0 0,1-5 0 0 0,0-8 0 0 0,-1-6 0 0 0,-4-5 0 0 0,-2-5 0 0 0,-4-4 0 0 0,-5 0 0 0 0,-4 1 0 0 0,-4 2 0 0 0,-1 6 0 0 0,-3 5 0 0 0,-3 5 0 0 0,-1 5 0 0 0,1 6 0 0 0,-1 5 0 0 0,1 10 0 0 0,1 11 0 0 0,1 15 0 0 0,3 14 0 0 0,4 14 0 0 0,5 12 0 0 0,7 5 0 0 0,2 6 0 0 0,0-1 0 0 0,-1-2 0 0 0,-1-3 0 0 0,-1-6 0 0 0,-4-7 0 0 0,-4-5 0 0 0,-3-8 0 0 0,-3-11 0 0 0,-5-11 0 0 0,-4-12 0 0 0,-4-7 0 0 0,-4-6 0 0 0,-3-4 0 0 0,-1-5 0 0 0,1-3 0 0 0,1-1 0 0 0,3-2 0 0 0,3-3 0 0 0,2-4 0 0 0,1-5 0 0 0,0-8 0 0 0,2-7 0 0 0,1-10 0 0 0,2-8 0 0 0,6-8 0 0 0,11-6 0 0 0,15-4 0 0 0,14-2 0 0 0,15-1 0 0 0,8 1 0 0 0,5 3 0 0 0,1 3 0 0 0,-1 7 0 0 0,-5 8 0 0 0,-6 7 0 0 0,-8 3 0 0 0,-6 0 0 0 0,-11 1 0 0 0,-8 3 0 0 0,-9 3 0 0 0,-7 2 0 0 0,-3 1 0 0 0,-3 3 0 0 0,-3 3 0 0 0,-4 4 0 0 0,-4 2 0 0 0,-4 3 0 0 0,-3 3 0 0 0,-1 2 0 0 0,0 3 0 0 0,0 3 0 0 0,3 1 0 0 0,1 5 0 0 0,2 4 0 0 0,2 8 0 0 0,2 7 0 0 0,1 6 0 0 0,7 8 0 0 0,5 7 0 0 0,8 4 0 0 0,7 1 0 0 0,8 0 0 0 0,4-3 0 0 0,3-8 0 0 0,5-5 0 0 0,2-9 0 0 0,0-8 0 0 0,3-8 0 0 0,4-10 0 0 0,2-9 0 0 0,1-10 0 0 0,-3-11 0 0 0,-7-10 0 0 0,-8-10 0 0 0,-12-6 0 0 0,-9-2 0 0 0,-12 2 0 0 0,-9 6 0 0 0,-6 8 0 0 0,-4 9 0 0 0,-1 9 0 0 0,-1 8 0 0 0,2 5 0 0 0,0 6 0 0 0,1 6 0 0 0,2 5 0 0 0,2 6 0 0 0,8 7 0 0 0,4 4 0 0 0,3 1 0 0 0,2 1 0 0 0,1-1 0 0 0,0-4 0 0 0,-1-5 0 0 0,1-4 0 0 0,0-4 0 0 0,1-4 0 0 0,0-2 0 0 0,1-4 0 0 0,1-2 0 0 0,-1-1 0 0 0,-2-1 0 0 0,-1 2 0 0 0,1 0 0 0 0,-1 2 0 0 0,2 3 0 0 0,0 4 0 0 0,1 2 0 0 0,2 2 0 0 0,2 1 0 0 0,-1 0 0 0 0,-1-2 0 0 0,0-2 0 0 0,2-2 0 0 0,0-4 0 0 0,2-8 0 0 0,4-7 0 0 0,2-9 0 0 0,0-11 0 0 0,-1-10 0 0 0,-2-8 0 0 0,-4-2 0 0 0,-5 1 0 0 0,-4 6 0 0 0,-4 8 0 0 0,-2 13 0 0 0,-1 11 0 0 0,0 10 0 0 0,-1 10 0 0 0,1 8 0 0 0,1 9 0 0 0,2 7 0 0 0,2 10 0 0 0,5 8 0 0 0,7 10 0 0 0,16 10 0 0 0,18 6 0 0 0,11 3 0 0 0,3-4 0 0 0,-3-8 0 0 0,-11-13 0 0 0,-12-15 0 0 0,-13-12 0 0 0,-10-9 0 0 0,-8-6 0 0 0,-6-4 0 0 0,-2-2 0 0 0,-1-1 0 0 0,1-1 0 0 0,1 0 0 0 0,5 0 0 0 0,11 2 0 0 0,13 1 0 0 0,16 0 0 0 0,16-1 0 0 0,15-1 0 0 0,8-6 0 0 0,0-1 0 0 0,-5-3 0 0 0,-11-2 0 0 0,-14 1 0 0 0,-15 0 0 0 0,-11 1 0 0 0,-11 1 0 0 0,-6 1 0 0 0,-6 0 0 0 0,-4 0 0 0 0,-2 1 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27998 2367 16383 0 0,'1'0'0'0'0,"1"0"0"0"0,2 0 0 0 0,2 1 0 0 0,0 0 0 0 0,2 2 0 0 0,1 1 0 0 0,2 2 0 0 0,0 0 0 0 0,1-1 0 0 0,-2 1 0 0 0,0-2 0 0 0,-2-1 0 0 0,1-1 0 0 0,0-1 0 0 0,-1-1 0 0 0,0-1 0 0 0,0-3 0 0 0,2-2 0 0 0,3-6 0 0 0,6-8 0 0 0,9-14 0 0 0,12-14 0 0 0,9-17 0 0 0,9-19 0 0 0,5-10 0 0 0,7-3 0 0 0,1 0 0 0 0,-6 5 0 0 0,-9 9 0 0 0,-12 15 0 0 0,-8 13 0 0 0,-9 14 0 0 0,-8 12 0 0 0,-8 11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12221 13013 16383 0 0,'0'-1'0'0'0,"-1"-2"0"0"0,-1 0 0 0 0,0 4 0 0 0,-1 7 0 0 0,-3 11 0 0 0,-2 17 0 0 0,-3 25 0 0 0,-4 30 0 0 0,-4 25 0 0 0,1 21 0 0 0,4 14 0 0 0,1 8 0 0 0,0 0 0 0 0,3-2 0 0 0,3-9 0 0 0,0-12 0 0 0,1-19 0 0 0,2-18 0 0 0,1-17 0 0 0,2-14 0 0 0,0-16 0 0 0,1-12 0 0 0,0-10 0 0 0,1-7 0 0 0,-1-7 0 0 0,1-6 0 0 0,2-2 0 0 0,0-3 0 0 0,2-1 0 0 0,1-2 0 0 0,4 1 0 0 0,11 0 0 0 0,18 5 0 0 0,23 4 0 0 0,28 3 0 0 0,28 1 0 0 0,29 0 0 0 0,29 1 0 0 0,28 1 0 0 0,23-1 0 0 0,13 1 0 0 0,9-1 0 0 0,3 0 0 0 0,-8 0 0 0 0,-19-1 0 0 0,-30 1 0 0 0,-35-4 0 0 0,-38-4 0 0 0,-35-3 0 0 0,-31-3 0 0 0,-23-2 0 0 0,-16-1 0 0 0,-10 0 0 0 0,-5-1 0 0 0,-3-3 0 0 0,-1-4 0 0 0,-1-4 0 0 0,1-7 0 0 0,0-4 0 0 0,1-5 0 0 0,-2-15 0 0 0,-8-20 0 0 0,-8-24 0 0 0,-5-20 0 0 0,-2-15 0 0 0,4-15 0 0 0,0-10 0 0 0,-1-7 0 0 0,-3-2 0 0 0,1 7 0 0 0,3 7 0 0 0,-1 11 0 0 0,4 12 0 0 0,3 11 0 0 0,2 14 0 0 0,4 16 0 0 0,3 18 0 0 0,2 16 0 0 0,2 15 0 0 0,0 10 0 0 0,0 9 0 0 0,-2 6 0 0 0,-2 4 0 0 0,-1 1 0 0 0,-7 1 0 0 0,-12 1 0 0 0,-14-2 0 0 0,-20 1 0 0 0,-28-1 0 0 0,-24-1 0 0 0,-21 0 0 0 0,-18 0 0 0 0,-13 0 0 0 0,-5 0 0 0 0,2 0 0 0 0,13 0 0 0 0,16 0 0 0 0,18 0 0 0 0,19-2 0 0 0,23-1 0 0 0,21 0 0 0 0,19 1 0 0 0,14 0 0 0 0,11-1 0 0 0,6 2 0 0 0,3-1 0 0 0,1 2 0 0 0,-1-1 0 0 0,0 1 0 0 0,-1 0 0 0 0,-2 0 0 0 0,0 0 0 0 0,-1 1 0 0 0,0-1 0 0 0,0 0 0 0 0,-3 0 0 0 0,-3 0 0 0 0,-3 0 0 0 0,-5 0 0 0 0,-6 0 0 0 0,-5 0 0 0 0,-7 0 0 0 0,-4 0 0 0 0,2 0 0 0 0,5 0 0 0 0,6 0 0 0 0,8 0 0 0 0,7 0 0 0 0,6 0 0 0 0,3 0 0 0 0,2 0 0 0 0,-2 0 0 0 0,-1 1 0 0 0,-1 0 0 0 0,-3 2 0 0 0,-6-1 0 0 0,-4 1 0 0 0,0-2 0 0 0,2 0 0 0 0,3 0 0 0 0,6 0 0 0 0,4 1 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30612 2277 16383 0 0,'0'1'0'0'0,"0"2"0"0"0,1 0 0 0 0,1 1 0 0 0,2 0 0 0 0,0 0 0 0 0,0 1 0 0 0,0-1 0 0 0,2-2 0 0 0,2-6 0 0 0,4-10 0 0 0,5-12 0 0 0,10-16 0 0 0,13-16 0 0 0,14-17 0 0 0,12-16 0 0 0,8-13 0 0 0,1-8 0 0 0,-2-1 0 0 0,-4 3 0 0 0,-7 10 0 0 0,-8 12 0 0 0,-8 15 0 0 0,-9 17 0 0 0,-9 13 0 0 0,-6 13 0 0 0,-7 9 0 0 0,-4 7 0 0 0,-5 6 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28434 5232 16383 0 0,'1'0'0'0'0,"0"2"0"0"0,0 2 0 0 0,0 5 0 0 0,-2 8 0 0 0,-1 8 0 0 0,0 6 0 0 0,0 6 0 0 0,3 7 0 0 0,1 9 0 0 0,0 9 0 0 0,0 12 0 0 0,2 12 0 0 0,0 13 0 0 0,3 10 0 0 0,1 6 0 0 0,6 4 0 0 0,5 2 0 0 0,4 1 0 0 0,3-7 0 0 0,1-13 0 0 0,-2-13 0 0 0,-5-14 0 0 0,-5-17 0 0 0,-4-16 0 0 0,-3-13 0 0 0,-3-11 0 0 0,-2-8 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28386 5201 16383 0 0,'-2'2'0'0'0,"-3"5"0"0"0,-5 11 0 0 0,-7 10 0 0 0,-7 10 0 0 0,-5 6 0 0 0,-3 6 0 0 0,-1 3 0 0 0,-2 6 0 0 0,-2 1 0 0 0,4-5 0 0 0,5-11 0 0 0,8-13 0 0 0,5-11 0 0 0,6-13 0 0 0,4-15 0 0 0,1-16 0 0 0,1-15 0 0 0,1-14 0 0 0,3-11 0 0 0,4-7 0 0 0,2 4 0 0 0,3 1 0 0 0,0 9 0 0 0,0 10 0 0 0,-1 11 0 0 0,0 12 0 0 0,-2 9 0 0 0,1 8 0 0 0,-1 5 0 0 0,1 5 0 0 0,5 7 0 0 0,2 6 0 0 0,4 8 0 0 0,7 9 0 0 0,6 9 0 0 0,5 7 0 0 0,2 2 0 0 0,3 2 0 0 0,-1-3 0 0 0,-1-5 0 0 0,-3-5 0 0 0,-6-7 0 0 0,-6-8 0 0 0,-6-7 0 0 0,-7-6 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31100 5386 16383 0 0,'0'1'0'0'0,"0"2"0"0"0,0 1 0 0 0,0 5 0 0 0,2 4 0 0 0,-1 11 0 0 0,3 10 0 0 0,0 15 0 0 0,-1 15 0 0 0,0 10 0 0 0,1 10 0 0 0,3 4 0 0 0,2 4 0 0 0,2 0 0 0 0,1-5 0 0 0,0-11 0 0 0,-1-14 0 0 0,-4-13 0 0 0,-2-14 0 0 0,-2-12 0 0 0,-1-8 0 0 0,-2-10 0 0 0,-1-4 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30818 5404 16383 0 0,'-1'0'0'0'0,"-1"1"0"0"0,-1 2 0 0 0,1 3 0 0 0,0 2 0 0 0,1 1 0 0 0,0-3 0 0 0,3-7 0 0 0,4-9 0 0 0,1-12 0 0 0,2-7 0 0 0,1-11 0 0 0,1-4 0 0 0,0 0 0 0 0,-2 7 0 0 0,-3 7 0 0 0,-2 9 0 0 0,0 8 0 0 0,-1 6 0 0 0,-2 4 0 0 0,0 3 0 0 0,0 4 0 0 0,1 1 0 0 0,0 1 0 0 0,1 2 0 0 0,2 2 0 0 0,4 8 0 0 0,7 8 0 0 0,6 11 0 0 0,7 9 0 0 0,3 5 0 0 0,2 4 0 0 0,-3 0 0 0 0,-3-6 0 0 0,-4-7 0 0 0,-4-9 0 0 0,-5-8 0 0 0,-4-7 0 0 0,-2-6 0 0 0,-2-4 0 0 0,-2-2 0 0 0,-1-1 0 0 0,-1-1 0 0 0,-2-1 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23164 2129 16383 0 0,'1'-1'0'0'0,"2"-2"0"0"0,3-2 0 0 0,4-3 0 0 0,2-1 0 0 0,6-3 0 0 0,8-4 0 0 0,9 0 0 0 0,12-2 0 0 0,9 1 0 0 0,2 3 0 0 0,-5 3 0 0 0,-10 3 0 0 0,-10 4 0 0 0,-10 2 0 0 0,-6 2 0 0 0,-6 3 0 0 0,-2 2 0 0 0,-2 3 0 0 0,1 6 0 0 0,1 6 0 0 0,-1 5 0 0 0,-2 7 0 0 0,-2 7 0 0 0,-4 5 0 0 0,-5 1 0 0 0,-2 1 0 0 0,-2-4 0 0 0,-2-6 0 0 0,-1-6 0 0 0,0-7 0 0 0,0-5 0 0 0,2-4 0 0 0,0-5 0 0 0,3-1 0 0 0,4-4 0 0 0,3-1 0 0 0,7-3 0 0 0,5-3 0 0 0,4-1 0 0 0,8-3 0 0 0,5-2 0 0 0,6 1 0 0 0,3 0 0 0 0,3 2 0 0 0,-2-1 0 0 0,-3 3 0 0 0,-7 0 0 0 0,-6 1 0 0 0,-4 1 0 0 0,-5-1 0 0 0,-1 1 0 0 0,-3 0 0 0 0,-1 0 0 0 0,0 0 0 0 0,0 0 0 0 0,-1 0 0 0 0,-1 0 0 0 0,0 0 0 0 0,2 0 0 0 0,1 0 0 0 0,0 0 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24189 1926 16383 0 0,'1'-1'0'0'0,"1"-1"0"0"0,2-1 0 0 0,1 1 0 0 0,2-1 0 0 0,0-1 0 0 0,0-1 0 0 0,-1 1 0 0 0,2 1 0 0 0,1 2 0 0 0,-1 0 0 0 0,0 0 0 0 0,0 1 0 0 0,0 0 0 0 0,0 0 0 0 0,-1 0 0 0 0,0 2 0 0 0,0 0 0 0 0,1 3 0 0 0,1 3 0 0 0,0 6 0 0 0,0 6 0 0 0,-1 4 0 0 0,-1 5 0 0 0,-3 4 0 0 0,-2 4 0 0 0,-1 0 0 0 0,-1-3 0 0 0,-1-4 0 0 0,-2-4 0 0 0,-1-5 0 0 0,0-5 0 0 0,-1-3 0 0 0,1-3 0 0 0,2-3 0 0 0,3-3 0 0 0,4-2 0 0 0,8-4 0 0 0,11-4 0 0 0,17-5 0 0 0,14-2 0 0 0,8-3 0 0 0,4-1 0 0 0,-3 2 0 0 0,-4 2 0 0 0,-10 4 0 0 0,-10 2 0 0 0,-12 3 0 0 0,-9 1 0 0 0,-6 0 0 0 0,-4 1 0 0 0,-1-1 0 0 0,-3 1 0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23907 2868 16383 0 0,'1'0'0'0'0,"2"0"0"0"0,0 0 0 0 0,8-1 0 0 0,15-6 0 0 0,20-6 0 0 0,23-7 0 0 0,23-6 0 0 0,26-9 0 0 0,16-5 0 0 0,7-1 0 0 0,-5-1 0 0 0,-11 2 0 0 0,-17 4 0 0 0,-23 8 0 0 0,-25 8 0 0 0,-24 9 0 0 0,-23 5 0 0 0,-20 4 0 0 0,-16 4 0 0 0,-18 4 0 0 0,-16 5 0 0 0,-18 7 0 0 0,-16 2 0 0 0,-14 3 0 0 0,-9-1 0 0 0,-5 3 0 0 0,3 0 0 0 0,12-2 0 0 0,16-2 0 0 0,21-5 0 0 0,23-4 0 0 0,21-5 0 0 0,25-7 0 0 0,25-7 0 0 0,22-3 0 0 0,20-6 0 0 0,11-2 0 0 0,3 2 0 0 0,-5 2 0 0 0,-13 4 0 0 0,-16 1 0 0 0,-16 4 0 0 0,-16 1 0 0 0,-19 5 0 0 0,-18 2 0 0 0,-17 5 0 0 0,-22 4 0 0 0,-18 6 0 0 0,-13 5 0 0 0,-8 3 0 0 0,-2-1 0 0 0,11-2 0 0 0,15-6 0 0 0,19-5 0 0 0,20-6 0 0 0,24-2 0 0 0,23-7 0 0 0,25-8 0 0 0,21-6 0 0 0,22-5 0 0 0,15-2 0 0 0,4 1 0 0 0,-5 2 0 0 0,-15 5 0 0 0,-26 7 0 0 0,-32 8 0 0 0,-33 10 0 0 0,-31 5 0 0 0,-26 2 0 0 0,-18 2 0 0 0,-4 2 0 0 0,5-2 0 0 0,15-1 0 0 0,19-5 0 0 0,24-4 0 0 0,25-5 0 0 0,28-8 0 0 0,23-7 0 0 0,20-7 0 0 0,16-5 0 0 0,14-1 0 0 0,3 1 0 0 0,-4 4 0 0 0,-9 2 0 0 0,-12 4 0 0 0,-16 4 0 0 0,-15 3 0 0 0,-15 3 0 0 0,-12 2 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25524 13210 16383 0 0,'0'1'0'0'0,"0"1"0"0"0,0 2 0 0 0,0 0 0 0 0,0 3 0 0 0,0 1 0 0 0,0 3 0 0 0,0 4 0 0 0,0 3 0 0 0,0 2 0 0 0,0 5 0 0 0,0 5 0 0 0,2 8 0 0 0,1 5 0 0 0,1 1 0 0 0,1-2 0 0 0,0-5 0 0 0,-1-4 0 0 0,0-7 0 0 0,0-5 0 0 0,-1-4 0 0 0,0-4 0 0 0,1-2 0 0 0,-2-2 0 0 0,0-3 0 0 0,1 0 0 0 0,0 0 0 0 0,2-2 0 0 0,3-1 0 0 0,9-1 0 0 0,7-1 0 0 0,11-3 0 0 0,9-1 0 0 0,8-2 0 0 0,5-2 0 0 0,3 0 0 0 0,-1 1 0 0 0,-3 2 0 0 0,-5-1 0 0 0,-1 1 0 0 0,-4-1 0 0 0,-7 0 0 0 0,-6-1 0 0 0,-7 1 0 0 0,-3 0 0 0 0,-5 1 0 0 0,-2 1 0 0 0,-4 1 0 0 0,-2 1 0 0 0,-3 1 0 0 0,-1-1 0 0 0,0 0 0 0 0,-2-2 0 0 0,0-1 0 0 0,-1-1 0 0 0,-1-4 0 0 0,-1-4 0 0 0,0-4 0 0 0,1-6 0 0 0,0-6 0 0 0,2-5 0 0 0,0-4 0 0 0,2-6 0 0 0,-1-6 0 0 0,1-5 0 0 0,0 1 0 0 0,-2 4 0 0 0,0 10 0 0 0,0 9 0 0 0,-2 9 0 0 0,-1 7 0 0 0,1 5 0 0 0,0 5 0 0 0,1 2 0 0 0,-1 0 0 0 0,-1 1 0 0 0,-3 0 0 0 0,-2 1 0 0 0,-2-1 0 0 0,-1 1 0 0 0,-2 0 0 0 0,-4 0 0 0 0,-1 1 0 0 0,-1 1 0 0 0,-7 1 0 0 0,-2 1 0 0 0,-2 0 0 0 0,1 0 0 0 0,0 2 0 0 0,-3 2 0 0 0,2-1 0 0 0,1 0 0 0 0,3 0 0 0 0,3-1 0 0 0,3-2 0 0 0,3 0 0 0 0,0-2 0 0 0,1 0 0 0 0,-1 1 0 0 0,-2-1 0 0 0,-1 0 0 0 0,0 0 0 0 0,2 1 0 0 0,0-1 0 0 0,1 1 0 0 0,1 0 0 0 0,0 0 0 0 0,1 1 0 0 0,2-1 0 0 0,1-1 0 0 0,1 0 0 0 0,0 0 0 0 0,1-1 0 0 0,1 0 0 0 0,-1 0 0 0 0,0 0 0 0 0,-4 1 0 0 0,-2 0 0 0 0,-3 2 0 0 0,0 0 0 0 0,0 0 0 0 0,1 0 0 0 0,3-1 0 0 0,1 0 0 0 0,2-1 0 0 0,2 0 0 0 0,0-1 0 0 0,1 2 0 0 0,0-1 0 0 0,0 0 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27408 13043 16383 0 0,'-2'0'0'0'0,"-1"1"0"0"0,1 2 0 0 0,-1 5 0 0 0,3 5 0 0 0,3 6 0 0 0,0 12 0 0 0,3 9 0 0 0,1 10 0 0 0,0 6 0 0 0,-1 4 0 0 0,-1 2 0 0 0,-1-3 0 0 0,0-3 0 0 0,-1-11 0 0 0,-1-9 0 0 0,-1-10 0 0 0,0-8 0 0 0,3-8 0 0 0,1-4 0 0 0,5-6 0 0 0,7-3 0 0 0,12-5 0 0 0,10 0 0 0 0,13 1 0 0 0,18 2 0 0 0,16-1 0 0 0,15 1 0 0 0,11 1 0 0 0,5 1 0 0 0,4 1 0 0 0,-5 1 0 0 0,-9 1 0 0 0,-15 0 0 0 0,-20 0 0 0 0,-20 1 0 0 0,-16-1 0 0 0,-15-1 0 0 0,-9-1 0 0 0,-8-2 0 0 0,-4 0 0 0 0,-2-3 0 0 0,-1-3 0 0 0,-2-7 0 0 0,-6-9 0 0 0,-4-7 0 0 0,-3-9 0 0 0,-1-7 0 0 0,-3-5 0 0 0,3-5 0 0 0,3-2 0 0 0,4 2 0 0 0,2 4 0 0 0,3 4 0 0 0,2 7 0 0 0,3 9 0 0 0,1 9 0 0 0,1 7 0 0 0,0 6 0 0 0,0 6 0 0 0,-3 3 0 0 0,-2 3 0 0 0,-5 1 0 0 0,-4 1 0 0 0,-7 2 0 0 0,-7 2 0 0 0,-9 3 0 0 0,-8-1 0 0 0,-8-1 0 0 0,-4-1 0 0 0,-4-3 0 0 0,2 2 0 0 0,1-1 0 0 0,-1-1 0 0 0,0 0 0 0 0,-1-1 0 0 0,-3-1 0 0 0,-2 0 0 0 0,0 0 0 0 0,1 0 0 0 0,3 0 0 0 0,6 0 0 0 0,9 0 0 0 0,7 0 0 0 0,9 0 0 0 0,8 0 0 0 0,6 1 0 0 0,4 0 0 0 0,3 0 0 0 0,1 0 0 0 0,1 1 0 0 0,0 0 0 0 0,0-1 0 0 0,0 0 0 0 0,1 0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7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12091 16894 16383 0 0,'1'-1'0'0'0,"1"0"0"0"0,1 4 0 0 0,-1 4 0 0 0,0 13 0 0 0,-1 16 0 0 0,0 18 0 0 0,-1 21 0 0 0,5 21 0 0 0,5 15 0 0 0,2 11 0 0 0,3 7 0 0 0,-2 3 0 0 0,-1 1 0 0 0,1-6 0 0 0,0-11 0 0 0,-1-15 0 0 0,1-17 0 0 0,-1-16 0 0 0,-2-16 0 0 0,-1-14 0 0 0,-3-13 0 0 0,-3-7 0 0 0,0-7 0 0 0,0-4 0 0 0,0-2 0 0 0,1-4 0 0 0,2 0 0 0 0,4-2 0 0 0,13 0 0 0 0,17 1 0 0 0,25-1 0 0 0,21 0 0 0 0,27 1 0 0 0,28 0 0 0 0,30 0 0 0 0,26 0 0 0 0,23 0 0 0 0,11 0 0 0 0,3 0 0 0 0,-4 0 0 0 0,-12 0 0 0 0,-15 0 0 0 0,-23 0 0 0 0,-27 0 0 0 0,-27 0 0 0 0,-24 0 0 0 0,-26 0 0 0 0,-24 0 0 0 0,-19 0 0 0 0,-16-1 0 0 0,-11-1 0 0 0,-6-3 0 0 0,-2-1 0 0 0,0-2 0 0 0,1-3 0 0 0,0-7 0 0 0,0-10 0 0 0,1-15 0 0 0,2-17 0 0 0,2-21 0 0 0,-1-24 0 0 0,-6-22 0 0 0,-2-19 0 0 0,-1-8 0 0 0,-2-5 0 0 0,-2 4 0 0 0,-1 12 0 0 0,0 16 0 0 0,1 20 0 0 0,-1 17 0 0 0,1 20 0 0 0,2 21 0 0 0,2 15 0 0 0,1 14 0 0 0,1 10 0 0 0,0 6 0 0 0,-2 4 0 0 0,-3 2 0 0 0,-4 1 0 0 0,-11 0 0 0 0,-10-1 0 0 0,-21-1 0 0 0,-24 0 0 0 0,-26 2 0 0 0,-25 1 0 0 0,-25-1 0 0 0,-18 0 0 0 0,-18-1 0 0 0,-9-1 0 0 0,-2-3 0 0 0,4-7 0 0 0,9-2 0 0 0,9-4 0 0 0,15 0 0 0 0,19 3 0 0 0,17 0 0 0 0,20 3 0 0 0,21 3 0 0 0,19 3 0 0 0,18 1 0 0 0,12 1 0 0 0,13 1 0 0 0,7 0 0 0 0,5-1 0 0 0,4 0 0 0 0,2 0 0 0 0,0 1 0 0 0,1 0 0 0 0,0-1 0 0 0,1 0 0 0 0,0 0 0 0 0,-1 0 0 0 0,-1 0 0 0 0,-2 0 0 0 0,0 1 0 0 0,-1 0 0 0 0,-3-1 0 0 0,0 1 0 0 0,1 0 0 0 0,0 1 0 0 0,2-1 0 0 0,2 0 0 0 0,0 0 0 0 0,3 0 0 0 0,0 1 0 0 0,1 1 0 0 0,0 2 0 0 0,2 0 0 0 0,-2 1 0 0 0,1 1 0 0 0,-1 0 0 0 0,-1 0 0 0 0,1 0 0 0 0,0 0 0 0 0,1 0 0 0 0,1 0 0 0 0,1 0 0 0 0,1 0 0 0 0,1-1 0 0 0,0 2 0 0 0,1 3 0 0 0,1 4 0 0 0,1 3 0 0 0,1-2 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30497 12883 16383 0 0,'0'1'0'0'0,"-1"2"0"0"0,0 8 0 0 0,-1 12 0 0 0,-3 13 0 0 0,-1 14 0 0 0,0 12 0 0 0,2 12 0 0 0,1 7 0 0 0,-4 4 0 0 0,0-2 0 0 0,1-9 0 0 0,0-9 0 0 0,0-13 0 0 0,2-12 0 0 0,1-11 0 0 0,3-11 0 0 0,3-9 0 0 0,2-6 0 0 0,4-4 0 0 0,3-3 0 0 0,6-1 0 0 0,12 1 0 0 0,17 0 0 0 0,17 2 0 0 0,18 0 0 0 0,16 2 0 0 0,8-1 0 0 0,3 4 0 0 0,-1 0 0 0 0,-4 1 0 0 0,-10-2 0 0 0,-14 0 0 0 0,-16-1 0 0 0,-18 0 0 0 0,-14-1 0 0 0,-12 0 0 0 0,-8 0 0 0 0,-4 0 0 0 0,-3 0 0 0 0,0 0 0 0 0,-2 0 0 0 0,2-1 0 0 0,-2-2 0 0 0,1 0 0 0 0,0-3 0 0 0,-1-2 0 0 0,0-3 0 0 0,0-7 0 0 0,1-8 0 0 0,-1-6 0 0 0,-1-8 0 0 0,-1-5 0 0 0,-1-4 0 0 0,1-2 0 0 0,-1 1 0 0 0,0 6 0 0 0,-1 5 0 0 0,1 4 0 0 0,0 3 0 0 0,0 5 0 0 0,0 5 0 0 0,0 5 0 0 0,0 3 0 0 0,-1 4 0 0 0,0 2 0 0 0,-1 2 0 0 0,1 1 0 0 0,1 0 0 0 0,-2 0 0 0 0,0 0 0 0 0,-2 0 0 0 0,-1 1 0 0 0,-1-1 0 0 0,-2 2 0 0 0,-2-1 0 0 0,-2 1 0 0 0,-7 0 0 0 0,-11 0 0 0 0,-13-1 0 0 0,-16 1 0 0 0,-16-1 0 0 0,-12-1 0 0 0,-4 1 0 0 0,-1-1 0 0 0,2 0 0 0 0,5-1 0 0 0,8 1 0 0 0,12 0 0 0 0,14 2 0 0 0,12 1 0 0 0,10-1 0 0 0,8 0 0 0 0,4 1 0 0 0,1 0 0 0 0,0 1 0 0 0,-2-1 0 0 0,-2 0 0 0 0,0 0 0 0 0,0 1 0 0 0,2-1 0 0 0,2 0 0 0 0,3 1 0 0 0,2 0 0 0 0,3 0 0 0 0,2 1 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32318 13254 16383 0 0,'-1'0'0'0'0,"0"1"0"0"0,-1 2 0 0 0,1 5 0 0 0,2 7 0 0 0,3 9 0 0 0,2 11 0 0 0,5 9 0 0 0,3 8 0 0 0,0 5 0 0 0,0 1 0 0 0,-1-4 0 0 0,0-3 0 0 0,-2-6 0 0 0,-2-8 0 0 0,-2-7 0 0 0,-2-9 0 0 0,-1-6 0 0 0,-1-6 0 0 0,1-5 0 0 0,1-2 0 0 0,1-2 0 0 0,3-1 0 0 0,8-1 0 0 0,8 1 0 0 0,9 0 0 0 0,14 1 0 0 0,8-1 0 0 0,8-1 0 0 0,8-4 0 0 0,1 0 0 0 0,-1-1 0 0 0,-3 0 0 0 0,-2 0 0 0 0,-6 1 0 0 0,-10 1 0 0 0,-9 2 0 0 0,-10 0 0 0 0,-9 0 0 0 0,-7 2 0 0 0,-5-1 0 0 0,-5-1 0 0 0,-2-1 0 0 0,-2-1 0 0 0,-1-3 0 0 0,-1-3 0 0 0,0-7 0 0 0,0-7 0 0 0,0-8 0 0 0,0-7 0 0 0,-1-4 0 0 0,1 1 0 0 0,0 4 0 0 0,0 5 0 0 0,0 7 0 0 0,0 5 0 0 0,0 6 0 0 0,0 4 0 0 0,-1 5 0 0 0,-2 3 0 0 0,-5 1 0 0 0,-3 1 0 0 0,-6 1 0 0 0,-8-1 0 0 0,-6-1 0 0 0,-12 1 0 0 0,-9 0 0 0 0,-6-1 0 0 0,-7 0 0 0 0,-6 0 0 0 0,-1 1 0 0 0,1 0 0 0 0,6 1 0 0 0,10 1 0 0 0,10 0 0 0 0,12 0 0 0 0,8 0 0 0 0,7 0 0 0 0,5 0 0 0 0,3 1 0 0 0,1-1 0 0 0,2 0 0 0 0,-1 0 0 0 0,1 0 0 0 0,0 0 0 0 0,0 0 0 0 0,0 0 0 0 0,-1 0 0 0 0,-1 0 0 0 0,1 0 0 0 0,-1 0 0 0 0,-2 0 0 0 0,-1 0 0 0 0,-2 0 0 0 0,1 0 0 0 0,1 0 0 0 0,2 0 0 0 0,1 0 0 0 0,2 0 0 0 0,0 0 0 0 0,1 0 0 0 0,0 0 0 0 0,1 0 0 0 0,-1 0 0 0 0,2 1 0 0 0,-1 0 0 0 0,1 0 0 0 0,-1 0 0 0 0,0 0 0 0 0,-1-1 0 0 0,2 1 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34366 13483 16383 0 0,'0'1'0'0'0,"0"2"0"0"0,1 1 0 0 0,2 3 0 0 0,-1 4 0 0 0,2 3 0 0 0,-1 7 0 0 0,0 4 0 0 0,-1 4 0 0 0,-1 2 0 0 0,0-2 0 0 0,-1-1 0 0 0,0-4 0 0 0,0-3 0 0 0,-2-5 0 0 0,-1-4 0 0 0,0-3 0 0 0,2-3 0 0 0,2-3 0 0 0,1-1 0 0 0,3-2 0 0 0,0 1 0 0 0,0-1 0 0 0,2 2 0 0 0,2 1 0 0 0,2 1 0 0 0,3 1 0 0 0,1 1 0 0 0,3 1 0 0 0,2 0 0 0 0,4-1 0 0 0,6 0 0 0 0,4 2 0 0 0,7-2 0 0 0,4-1 0 0 0,1-2 0 0 0,-4-1 0 0 0,-1-1 0 0 0,-1-1 0 0 0,0 0 0 0 0,0-4 0 0 0,0-4 0 0 0,1-4 0 0 0,-3 2 0 0 0,-1-3 0 0 0,-3 1 0 0 0,-3 1 0 0 0,-4 1 0 0 0,-2 1 0 0 0,-3 1 0 0 0,-2 1 0 0 0,-3 1 0 0 0,-1 0 0 0 0,-3 0 0 0 0,-4 1 0 0 0,-3 0 0 0 0,-3-1 0 0 0,-1 0 0 0 0,-2 0 0 0 0,-1-2 0 0 0,-1-4 0 0 0,-2-2 0 0 0,1-8 0 0 0,0-2 0 0 0,-2-5 0 0 0,-3-5 0 0 0,0-3 0 0 0,1 1 0 0 0,-1 2 0 0 0,2 5 0 0 0,2 6 0 0 0,1 6 0 0 0,1 4 0 0 0,1 4 0 0 0,-2 3 0 0 0,0 3 0 0 0,-1 1 0 0 0,-2 2 0 0 0,0 1 0 0 0,-2-1 0 0 0,-4 1 0 0 0,-3 0 0 0 0,-3-1 0 0 0,-5 0 0 0 0,-3 0 0 0 0,-4 1 0 0 0,-7-1 0 0 0,-8 0 0 0 0,-7-1 0 0 0,-4 1 0 0 0,-4 0 0 0 0,2 0 0 0 0,0 0 0 0 0,3 0 0 0 0,4 0 0 0 0,6 0 0 0 0,8 0 0 0 0,7 0 0 0 0,8 0 0 0 0,4 0 0 0 0,6 0 0 0 0,1 0 0 0 0,2 0 0 0 0,0 0 0 0 0,0 0 0 0 0,0 0 0 0 0,0 0 0 0 0,-1 0 0 0 0,-1 0 0 0 0,1 0 0 0 0,0 0 0 0 0,3 0 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25530 15397 16383 0 0,'1'0'0'0'0,"2"0"0"0"0,0 0 0 0 0,3 0 0 0 0,0-1 0 0 0,1-1 0 0 0,0 1 0 0 0,1-1 0 0 0,1 0 0 0 0,1-1 0 0 0,-1 1 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26200 15324 16383 0 0,'1'0'0'0'0,"2"0"0"0"0,2 0 0 0 0,1-1 0 0 0,0 0 0 0 0,2 0 0 0 0,0 0 0 0 0,2 0 0 0 0,1 0 0 0 0,5-1 0 0 0,8 0 0 0 0,10 0 0 0 0,12 0 0 0 0,12 1 0 0 0,7 0 0 0 0,-7 1 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27282 15256 16383 0 0,'2'0'0'0'0,"4"0"0"0"0,4 0 0 0 0,0 0 0 0 0,1 0 0 0 0,1 0 0 0 0,0-1 0 0 0,1-1 0 0 0,7 1 0 0 0,12 0 0 0 0,19 0 0 0 0,20 1 0 0 0,-1 0 0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29403 15247 16383 0 0,'7'0'0'0'0,"6"0"0"0"0,5 0 0 0 0,3 0 0 0 0,2 0 0 0 0,0 0 0 0 0,4-2 0 0 0,4 0 0 0 0,8-1 0 0 0,6 2 0 0 0,11-1 0 0 0,11 1 0 0 0,13 1 0 0 0,12 0 0 0 0,14 0 0 0 0,9 0 0 0 0,3 0 0 0 0,-6 0 0 0 0,-8 0 0 0 0,-12 0 0 0 0,-10 0 0 0 0,-16 0 0 0 0,-15 0 0 0 0,-15 0 0 0 0,-11 0 0 0 0,-8 0 0 0 0,-3 0 0 0 0,0 0 0 0 0,2 0 0 0 0,4 0 0 0 0,10 0 0 0 0,10 0 0 0 0,12 0 0 0 0,-4 0 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32927 15226 16383 0 0,'7'-1'0'0'0,"10"-2"0"0"0,5 1 0 0 0,6-2 0 0 0,6 1 0 0 0,7-2 0 0 0,10 0 0 0 0,17 0 0 0 0,17 3 0 0 0,18 0 0 0 0,21 1 0 0 0,27 0 0 0 0,-13 1 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36676 15170 16383 0 0,'4'0'0'0'0,"3"0"0"0"0,2 0 0 0 0,-1 0 0 0 0,1-1 0 0 0,-2 0 0 0 0,3 0 0 0 0,7 0 0 0 0,0 0 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26894 17192 16383 0 0,'0'-1'0'0'0,"1"-1"0"0"0,4-1 0 0 0,1 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26539 2172 16383 0 0,'0'1'0'0'0,"0"2"0"0"0,0 5 0 0 0,0 8 0 0 0,2 11 0 0 0,1 15 0 0 0,2 21 0 0 0,3 23 0 0 0,0 23 0 0 0,10 28 0 0 0,14 23 0 0 0,8 19 0 0 0,7 12 0 0 0,4 4 0 0 0,-3-5 0 0 0,9 0 0 0 0,8-1 0 0 0,2-4 0 0 0,-3-9 0 0 0,-8-17 0 0 0,-11-22 0 0 0,-11-25 0 0 0,-9-20 0 0 0,-7-19 0 0 0,-6-18 0 0 0,-4-17 0 0 0,-3-12 0 0 0,-2-10 0 0 0,-2-10 0 0 0,-1-9 0 0 0,0-5 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29238 17146 16383 0 0,'7'0'0'0'0,"6"0"0"0"0,5 0 0 0 0,3 0 0 0 0,1 0 0 0 0,0-1 0 0 0,-1 0 0 0 0,4 0 0 0 0,10 0 0 0 0,14 0 0 0 0,-2 0 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31082 17109 16383 0 0,'4'-2'0'0'0,"4"1"0"0"0,6-2 0 0 0,4 0 0 0 0,0-1 0 0 0,2 1 0 0 0,4 1 0 0 0,8-2 0 0 0,9 0 0 0 0,12-4 0 0 0,-4 0 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33353 16899 16383 0 0,'13'0'0'0'0,"16"-2"0"0"0,12-1 0 0 0,11 1 0 0 0,5-2 0 0 0,5-1 0 0 0,1 0 0 0 0,8-1 0 0 0,8 2 0 0 0,-10 1 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35960 16786 16383 0 0,'2'0'0'0'0,"2"-1"0"0"0,3-1 0 0 0,2-1 0 0 0,-1 1 0 0 0,-1 0 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26805 16247 16383 0 0,'0'-1'0'0'0,"1"-1"0"0"0,0-1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28550 16191 16383 0 0,'4'0'0'0'0,"5"-1"0"0"0,7-1 0 0 0,10-2 0 0 0,9 1 0 0 0,10-2 0 0 0,10-1 0 0 0,14 2 0 0 0,18 1 0 0 0,-6 1 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30907 16161 16383 0 0,'2'0'0'0'0,"2"0"0"0"0,2 0 0 0 0,1 0 0 0 0,0 0 0 0 0,1 0 0 0 0,3 0 0 0 0,3 0 0 0 0,7 0 0 0 0,6 0 0 0 0,-1 0 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31970 16159 16383 0 0,'2'0'0'0'0,"3"0"0"0"0,4 0 0 0 0,4-1 0 0 0,4-1 0 0 0,10 0 0 0 0,-1 1 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35235 16045 16383 0 0,'10'0'0'0'0,"11"-4"0"0"0,6-1 0 0 0,-1 0 0 0 0,0 0 0 0 0,-1 1 0 0 0,-1 0 0 0 0,-4 1 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29079 18278 16383 0 0,'0'-1'0'0'0,"1"-1"0"0"0,0 3 0 0 0,1 5 0 0 0,-1 4 0 0 0,1 9 0 0 0,1 7 0 0 0,1 7 0 0 0,0 5 0 0 0,2 2 0 0 0,-1-1 0 0 0,0-3 0 0 0,-1-7 0 0 0,-1-5 0 0 0,0-6 0 0 0,-1-6 0 0 0,0-5 0 0 0,-1-6 0 0 0,0-7 0 0 0,-1-6 0 0 0,1-9 0 0 0,-1-10 0 0 0,0-11 0 0 0,0-9 0 0 0,0-5 0 0 0,-1-1 0 0 0,1 2 0 0 0,0 4 0 0 0,-1 3 0 0 0,-2 6 0 0 0,1 3 0 0 0,0 1 0 0 0,1 4 0 0 0,0 4 0 0 0,1 7 0 0 0,-1 4 0 0 0,2 6 0 0 0,2 4 0 0 0,0 3 0 0 0,2 3 0 0 0,1-1 0 0 0,2 2 0 0 0,2 0 0 0 0,1 1 0 0 0,2-1 0 0 0,6 1 0 0 0,11-1 0 0 0,10 1 0 0 0,12 0 0 0 0,14 1 0 0 0,9 0 0 0 0,6-1 0 0 0,-1 2 0 0 0,-3-1 0 0 0,-11 0 0 0 0,-13 0 0 0 0,-14 0 0 0 0,-12 0 0 0 0,-10 0 0 0 0,-7 1 0 0 0,-5 1 0 0 0,-2 3 0 0 0,-1 3 0 0 0,0 9 0 0 0,1 7 0 0 0,2 11 0 0 0,2 9 0 0 0,2 5 0 0 0,-1 1 0 0 0,1-2 0 0 0,-2-4 0 0 0,-2-6 0 0 0,-2-6 0 0 0,-1-6 0 0 0,-2-6 0 0 0,0-4 0 0 0,0-3 0 0 0,0-2 0 0 0,-1-1 0 0 0,1-2 0 0 0,0-1 0 0 0,0-1 0 0 0,-1-1 0 0 0,-3-1 0 0 0,-7-1 0 0 0,-9 1 0 0 0,-8 2 0 0 0,-10 1 0 0 0,-12 2 0 0 0,-11 2 0 0 0,-6-1 0 0 0,-4-2 0 0 0,-2-3 0 0 0,2-2 0 0 0,3-1 0 0 0,5-2 0 0 0,7-2 0 0 0,9 0 0 0 0,10-2 0 0 0,10 0 0 0 0,7 1 0 0 0,5 1 0 0 0,3 0 0 0 0,3 0 0 0 0,2 1 0 0 0,0-1 0 0 0,2 2 0 0 0,-1 0 0 0 0,1 0 0 0 0,0 0 0 0 0,0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26214 2092 16383 0 0,'1'0'0'0'0,"1"0"0"0"0,2 0 0 0 0,3 0 0 0 0,4 0 0 0 0,10-2 0 0 0,15-1 0 0 0,19-2 0 0 0,20 0 0 0 0,21 0 0 0 0,28 2 0 0 0,26 1 0 0 0,24 0 0 0 0,30 2 0 0 0,30-1 0 0 0,30 2 0 0 0,22-1 0 0 0,20-3 0 0 0,11-1 0 0 0,2 1 0 0 0,-9 0 0 0 0,-15-2 0 0 0,-20-1 0 0 0,-20-1 0 0 0,-19-3 0 0 0,-17 1 0 0 0,-16 1 0 0 0,-11 3 0 0 0,-12 1 0 0 0,-9 5 0 0 0,-14 2 0 0 0,-17 3 0 0 0,-21 0 0 0 0,-27 1 0 0 0,-29 0 0 0 0,-24-1 0 0 0,-18 2 0 0 0,-13 2 0 0 0,-8 7 0 0 0,-4 11 0 0 0,-1 11 0 0 0,0 12 0 0 0,4 15 0 0 0,4 17 0 0 0,4 20 0 0 0,1 20 0 0 0,3 20 0 0 0,3 15 0 0 0,4 8 0 0 0,-3 2 0 0 0,0-6 0 0 0,-3-12 0 0 0,-2-10 0 0 0,1-5 0 0 0,1-9 0 0 0,1-6 0 0 0,-2-9 0 0 0,-3-11 0 0 0,-3-11 0 0 0,-1-13 0 0 0,-3-14 0 0 0,-1-13 0 0 0,0-13 0 0 0,0-10 0 0 0,-2-8 0 0 0,-2-5 0 0 0,-1-4 0 0 0,-1-2 0 0 0,-1-1 0 0 0,1-1 0 0 0,-4 1 0 0 0,-1 1 0 0 0,-6 0 0 0 0,-11 2 0 0 0,-20 5 0 0 0,-23 1 0 0 0,-26 4 0 0 0,-27 5 0 0 0,-26 3 0 0 0,-24 0 0 0 0,-20-4 0 0 0,-16-6 0 0 0,-14-7 0 0 0,-8-4 0 0 0,-6-3 0 0 0,-5 0 0 0 0,-5 0 0 0 0,0-1 0 0 0,1 0 0 0 0,-1-1 0 0 0,2 3 0 0 0,2 0 0 0 0,3-1 0 0 0,5 0 0 0 0,9 2 0 0 0,10 0 0 0 0,8-1 0 0 0,9-1 0 0 0,16-1 0 0 0,14-1 0 0 0,17 0 0 0 0,17-1 0 0 0,21 0 0 0 0,24-1 0 0 0,19 1 0 0 0,19 0 0 0 0,14 0 0 0 0,10 0 0 0 0,6 0 0 0 0,4 0 0 0 0,-3-2 0 0 0,-4-1 0 0 0,-9-1 0 0 0,-5 0 0 0 0,1 0 0 0 0,3 1 0 0 0,5 1 0 0 0,7 0 0 0 0,8-1 0 0 0,7-2 0 0 0,4 0 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31033 17948 16383 0 0,'0'2'0'0'0,"0"4"0"0"0,2 9 0 0 0,2 12 0 0 0,3 14 0 0 0,3 15 0 0 0,-1 11 0 0 0,-1 5 0 0 0,-1-4 0 0 0,0-5 0 0 0,-1-10 0 0 0,0-12 0 0 0,-1-11 0 0 0,-1-10 0 0 0,-1-7 0 0 0,-1-5 0 0 0,0-2 0 0 0,1-2 0 0 0,1 0 0 0 0,0-1 0 0 0,3 1 0 0 0,2-2 0 0 0,5 0 0 0 0,6-1 0 0 0,11 1 0 0 0,10 1 0 0 0,8-1 0 0 0,7 0 0 0 0,3 0 0 0 0,0-2 0 0 0,-4 1 0 0 0,-4-1 0 0 0,-6-1 0 0 0,-10-1 0 0 0,-9-1 0 0 0,-9-1 0 0 0,-6 0 0 0 0,-6-3 0 0 0,-3-1 0 0 0,-3-1 0 0 0,0-4 0 0 0,-2-2 0 0 0,-4-10 0 0 0,-4-14 0 0 0,-4-14 0 0 0,-4-15 0 0 0,-2-7 0 0 0,4 0 0 0 0,2 5 0 0 0,3 11 0 0 0,3 12 0 0 0,3 11 0 0 0,3 10 0 0 0,2 6 0 0 0,1 5 0 0 0,-1 5 0 0 0,-2 4 0 0 0,-2 2 0 0 0,-5 2 0 0 0,-3 2 0 0 0,-8 0 0 0 0,-7 0 0 0 0,-9 1 0 0 0,-8 0 0 0 0,-11-1 0 0 0,-6 0 0 0 0,-2 2 0 0 0,1 3 0 0 0,9 1 0 0 0,11 1 0 0 0,13 0 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32736 18484 16383 0 0,'1'0'0'0'0,"1"0"0"0"0,2 0 0 0 0,0 0 0 0 0,1 0 0 0 0,1 0 0 0 0,0 0 0 0 0,0 0 0 0 0,1 0 0 0 0,0 0 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33413 18388 16383 0 0,'2'-1'0'0'0,"3"0"0"0"0,2-1 0 0 0,1 1 0 0 0,0 1 0 0 0,0-1 0 0 0,0 1 0 0 0,0-1 0 0 0,0 0 0 0 0,2-1 0 0 0,1 1 0 0 0,1 1 0 0 0,0-1 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33881 18348 16383 0 0,'1'0'0'0'0,"2"0"0"0"0,3 0 0 0 0,1 0 0 0 0,1-1 0 0 0,0-1 0 0 0,1 1 0 0 0,2 0 0 0 0,0 0 0 0 0,-2 1 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34151 18324 16383 0 0,'1'-1'0'0'0,"3"-1"0"0"0,2 0 0 0 0,2 0 0 0 0,-1 0 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35402 17998 16383 0 0,'3'0'0'0'0,"4"0"0"0"0,2 0 0 0 0,0 0 0 0 0,-1 1 0 0 0,0 2 0 0 0,-1 5 0 0 0,1 7 0 0 0,-2 13 0 0 0,-1 11 0 0 0,-6 9 0 0 0,-7 7 0 0 0,-5 2 0 0 0,-5-3 0 0 0,-2-3 0 0 0,-1-6 0 0 0,3-9 0 0 0,2-9 0 0 0,4-7 0 0 0,4-7 0 0 0,3-4 0 0 0,3-3 0 0 0,5-3 0 0 0,5-1 0 0 0,8-1 0 0 0,9-1 0 0 0,7-1 0 0 0,9 1 0 0 0,3-2 0 0 0,3-1 0 0 0,-4-1 0 0 0,-7 0 0 0 0,-7 1 0 0 0,-8 1 0 0 0,-7 1 0 0 0,-4-1 0 0 0,-2-2 0 0 0,-3 1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36099 18067 16383 0 0,'-2'0'0'0'0,"-2"1"0"0"0,0 1 0 0 0,0 2 0 0 0,0 3 0 0 0,1 2 0 0 0,1 2 0 0 0,1 0 0 0 0,2 3 0 0 0,1 2 0 0 0,4 1 0 0 0,3 0 0 0 0,3-2 0 0 0,3-1 0 0 0,3-2 0 0 0,2-2 0 0 0,1-2 0 0 0,1-3 0 0 0,1-2 0 0 0,0-2 0 0 0,-2-2 0 0 0,-3-2 0 0 0,-1-4 0 0 0,-4-2 0 0 0,-4 0 0 0 0,-3-1 0 0 0,-3-1 0 0 0,-1 0 0 0 0,-5-3 0 0 0,-3-2 0 0 0,-4-2 0 0 0,-4-1 0 0 0,-6-1 0 0 0,-6-2 0 0 0,-8-3 0 0 0,-9-3 0 0 0,-8 1 0 0 0,-2 2 0 0 0,1 4 0 0 0,3 4 0 0 0,6 4 0 0 0,10 5 0 0 0,12 4 0 0 0,13 2 0 0 0,18 2 0 0 0,22 3 0 0 0,22 0 0 0 0,15 1 0 0 0,10-1 0 0 0,2-1 0 0 0,-3 0 0 0 0,-4-1 0 0 0,-8-1 0 0 0,-7 0 0 0 0,-11 0 0 0 0,-11 0 0 0 0,-10-1 0 0 0,-9 1 0 0 0,-6 0 0 0 0,-4 0 0 0 0,-4 1 0 0 0,-2 1 0 0 0,-2 5 0 0 0,0 4 0 0 0,-1 8 0 0 0,0 7 0 0 0,0 7 0 0 0,1 4 0 0 0,0 4 0 0 0,1 1 0 0 0,3-2 0 0 0,1-7 0 0 0,0-6 0 0 0,1-7 0 0 0,2-6 0 0 0,0-5 0 0 0,4-4 0 0 0,1-4 0 0 0,6-1 0 0 0,6 0 0 0 0,3-2 0 0 0,1-1 0 0 0,-3-4 0 0 0,-4-1 0 0 0,-3-2 0 0 0,-4-3 0 0 0,-5-4 0 0 0,-4-1 0 0 0,-2-3 0 0 0,-4 1 0 0 0,-4 0 0 0 0,-6-2 0 0 0,-9-6 0 0 0,-11-7 0 0 0,-13-6 0 0 0,-12-4 0 0 0,-15-1 0 0 0,-7 0 0 0 0,-3 5 0 0 0,10 8 0 0 0,12 10 0 0 0,12 9 0 0 0,13 7 0 0 0,9 5 0 0 0,9 3 0 0 0,6 3 0 0 0,4 1 0 0 0,3 2 0 0 0,-1 0 0 0 0,0-2 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25695 13156 16383 0 0,'-1'-1'0'0'0,"-1"0"0"0"0,0-1 0 0 0,-2-1 0 0 0,0 1 0 0 0,-1 1 0 0 0,0 0 0 0 0,-1 0 0 0 0,0 1 0 0 0,0 0 0 0 0,-1 1 0 0 0,0 2 0 0 0,0-1 0 0 0,0 1 0 0 0,0-2 0 0 0,2 2 0 0 0,-3-1 0 0 0,-1 0 0 0 0,0 1 0 0 0,0-1 0 0 0,0 1 0 0 0,2 0 0 0 0,1 0 0 0 0,1-1 0 0 0,0 0 0 0 0,0 1 0 0 0,-1-2 0 0 0,1 1 0 0 0,-1 0 0 0 0,2 0 0 0 0,2-1 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25450 13979 16383 0 0,'-2'0'0'0'0,"-8"2"0"0"0,-12 3 0 0 0,-10 1 0 0 0,-6 5 0 0 0,-4 1 0 0 0,1 0 0 0 0,4 1 0 0 0,5-1 0 0 0,3-1 0 0 0,5-2 0 0 0,6-2 0 0 0,3-1 0 0 0,4-1 0 0 0,4-1 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20741 14806 16383 0 0,'0'-1'0'0'0,"0"-2"0"0"0,0-3 0 0 0,0-4 0 0 0,2-4 0 0 0,1-2 0 0 0,3-2 0 0 0,2-2 0 0 0,2 1 0 0 0,3 1 0 0 0,3 1 0 0 0,3 2 0 0 0,1 3 0 0 0,0 5 0 0 0,-1 2 0 0 0,-3 3 0 0 0,-1 2 0 0 0,-3 1 0 0 0,-1 3 0 0 0,-1 2 0 0 0,0 5 0 0 0,1 7 0 0 0,1 11 0 0 0,-2 11 0 0 0,2 5 0 0 0,0 6 0 0 0,0 1 0 0 0,-2-4 0 0 0,-4-7 0 0 0,-3-8 0 0 0,-3-8 0 0 0,-2-6 0 0 0,0-5 0 0 0,0-5 0 0 0,-1-2 0 0 0,1-1 0 0 0,3-2 0 0 0,1-2 0 0 0,5-3 0 0 0,3-4 0 0 0,6-5 0 0 0,10-8 0 0 0,8-8 0 0 0,9-6 0 0 0,5-3 0 0 0,2 0 0 0 0,0 0 0 0 0,-6 5 0 0 0,-8 4 0 0 0,-10 5 0 0 0,-8 6 0 0 0,-7 2 0 0 0,-4 2 0 0 0,-4 2 0 0 0,-2 0 0 0 0,-2 0 0 0 0,0 0 0 0 0,1-4 0 0 0,1-2 0 0 0,0-6 0 0 0,-1-3 0 0 0,1-2 0 0 0,-1 2 0 0 0,0 3 0 0 0,-3 3 0 0 0,0 5 0 0 0,-2 4 0 0 0,0 4 0 0 0,-1 3 0 0 0,0 1 0 0 0,-3 3 0 0 0,-2 2 0 0 0,-2 5 0 0 0,-1 8 0 0 0,-2 4 0 0 0,1 4 0 0 0,2 0 0 0 0,5 3 0 0 0,-1 4 0 0 0,0 4 0 0 0,2-1 0 0 0,3-4 0 0 0,4-5 0 0 0,3-7 0 0 0,6-4 0 0 0,5-6 0 0 0,7-3 0 0 0,3-4 0 0 0,9-2 0 0 0,9-2 0 0 0,4-4 0 0 0,-2-2 0 0 0,-4-2 0 0 0,-8-1 0 0 0,-6-1 0 0 0,-8 0 0 0 0,-6 0 0 0 0,-5 0 0 0 0,-4 0 0 0 0,-3 0 0 0 0,-1-2 0 0 0,-1-2 0 0 0,-3-2 0 0 0,1 0 0 0 0,-2 0 0 0 0,0 3 0 0 0,-2 0 0 0 0,-1 2 0 0 0,-1 1 0 0 0,-1 0 0 0 0,-1 1 0 0 0,0 3 0 0 0,1 1 0 0 0,3 2 0 0 0,3 1 0 0 0,3-1 0 0 0,5 0 0 0 0,3 1 0 0 0,5 1 0 0 0,4-1 0 0 0,6-1 0 0 0,4-2 0 0 0,2 0 0 0 0,-1 1 0 0 0,-2 2 0 0 0,-5 0 0 0 0,-4 3 0 0 0,-4 0 0 0 0,-3 1 0 0 0,-4 4 0 0 0,-2 2 0 0 0,-2 4 0 0 0,1 5 0 0 0,1 2 0 0 0,2 4 0 0 0,1 0 0 0 0,2 2 0 0 0,1 0 0 0 0,2 0 0 0 0,2 0 0 0 0,3-1 0 0 0,6-1 0 0 0,9 0 0 0 0,14 1 0 0 0,13-1 0 0 0,7-2 0 0 0,3-4 0 0 0,0-5 0 0 0,-4-6 0 0 0,-5-7 0 0 0,-8-8 0 0 0,-7-8 0 0 0,-9-4 0 0 0,-10-3 0 0 0,-8 0 0 0 0,-7 1 0 0 0,-7 0 0 0 0,-8-1 0 0 0,-10-4 0 0 0,-11-3 0 0 0,-11-5 0 0 0,-11-3 0 0 0,-6 0 0 0 0,-5 1 0 0 0,-2 0 0 0 0,-2 4 0 0 0,1 3 0 0 0,3 7 0 0 0,5 9 0 0 0,8 6 0 0 0,9 6 0 0 0,-1 3 0 0 0,4 3 0 0 0,4 0 0 0 0,8 1 0 0 0,6 2 0 0 0,6 1 0 0 0,4 0 0 0 0,1 1 0 0 0,1 1 0 0 0,0 1 0 0 0,1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27670 2710 16383 0 0,'-1'0'0'0'0,"0"2"0"0"0,0 3 0 0 0,0 10 0 0 0,0 14 0 0 0,-2 15 0 0 0,0 21 0 0 0,0 15 0 0 0,1 9 0 0 0,0 2 0 0 0,1 0 0 0 0,1-6 0 0 0,-1-10 0 0 0,1-10 0 0 0,1-15 0 0 0,0-14 0 0 0,1-12 0 0 0,2-9 0 0 0,0-9 0 0 0,5-4 0 0 0,1-3 0 0 0,4-1 0 0 0,9-3 0 0 0,8-1 0 0 0,13-5 0 0 0,8-3 0 0 0,7-1 0 0 0,3 1 0 0 0,1 0 0 0 0,-2 2 0 0 0,-9 2 0 0 0,-5 3 0 0 0,-9 3 0 0 0,-8 0 0 0 0,-6 1 0 0 0,-5 1 0 0 0,-5 1 0 0 0,-5 1 0 0 0,0 0 0 0 0,-2 0 0 0 0,-1 0 0 0 0,0-2 0 0 0,-2-2 0 0 0,-1-3 0 0 0,-1-2 0 0 0,1-4 0 0 0,-1-6 0 0 0,-1-10 0 0 0,-2-12 0 0 0,-5-7 0 0 0,-4-11 0 0 0,-5-12 0 0 0,-3-7 0 0 0,1-1 0 0 0,0 3 0 0 0,3 7 0 0 0,3 11 0 0 0,3 14 0 0 0,2 12 0 0 0,2 11 0 0 0,1 9 0 0 0,0 5 0 0 0,-2 4 0 0 0,-2 2 0 0 0,-3 2 0 0 0,-4 1 0 0 0,-4-1 0 0 0,-5 0 0 0 0,-13 0 0 0 0,-10 0 0 0 0,-12-1 0 0 0,-9 0 0 0 0,-3 0 0 0 0,-1 0 0 0 0,5 0 0 0 0,7 0 0 0 0,9 0 0 0 0,11 0 0 0 0,11 0 0 0 0,9 0 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23427 14182 16383 0 0,'0'-1'0'0'0,"1"0"0"0"0,1-1 0 0 0,3 0 0 0 0,4 0 0 0 0,2 0 0 0 0,3 0 0 0 0,10-5 0 0 0,15-5 0 0 0,13-8 0 0 0,12-4 0 0 0,9-1 0 0 0,-1 3 0 0 0,-9 6 0 0 0,-14 4 0 0 0,-15 4 0 0 0,-12 7 0 0 0,-11 4 0 0 0,-7 9 0 0 0,-4 10 0 0 0,-2 11 0 0 0,-1 14 0 0 0,-4 9 0 0 0,0 6 0 0 0,0 5 0 0 0,2-1 0 0 0,1-2 0 0 0,2-4 0 0 0,1-9 0 0 0,1-11 0 0 0,0-10 0 0 0,0-10 0 0 0,0-7 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28185 14254 16383 0 0,'0'-1'0'0'0,"-1"-1"0"0"0,-1 2 0 0 0,1 1 0 0 0,-1 2 0 0 0,0 1 0 0 0,0 2 0 0 0,1 2 0 0 0,0 4 0 0 0,2 3 0 0 0,2 2 0 0 0,1 2 0 0 0,1 0 0 0 0,2 0 0 0 0,-1-1 0 0 0,3 2 0 0 0,1 0 0 0 0,1-1 0 0 0,-1-1 0 0 0,7-3 0 0 0,0-1 0 0 0,-3-3 0 0 0,-2-1 0 0 0,-2-3 0 0 0,-2-3 0 0 0,-1-2 0 0 0,0-1 0 0 0,1-1 0 0 0,-1-1 0 0 0,0-2 0 0 0,-2 0 0 0 0,0-2 0 0 0,-3 0 0 0 0,0-3 0 0 0,-1 0 0 0 0,-1-3 0 0 0,0 0 0 0 0,-1 1 0 0 0,-2-1 0 0 0,-1 0 0 0 0,0 0 0 0 0,-3 0 0 0 0,0-2 0 0 0,-3-3 0 0 0,1-1 0 0 0,0 1 0 0 0,-1 2 0 0 0,1 3 0 0 0,1 1 0 0 0,1 2 0 0 0,0 3 0 0 0,1 1 0 0 0,-1 2 0 0 0,0 1 0 0 0,0 1 0 0 0,-1 1 0 0 0,0-1 0 0 0,-1 0 0 0 0,0 2 0 0 0,1 0 0 0 0,1 1 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29072 14252 16383 0 0,'-2'-1'0'0'0,"-2"-1"0"0"0,0-2 0 0 0,-2 0 0 0 0,-1-1 0 0 0,-2 0 0 0 0,-1 1 0 0 0,-1-2 0 0 0,0 2 0 0 0,-3-1 0 0 0,-2 2 0 0 0,-1 0 0 0 0,-1 1 0 0 0,1 1 0 0 0,0 0 0 0 0,2 2 0 0 0,1 2 0 0 0,0 2 0 0 0,-1 3 0 0 0,1 1 0 0 0,2 3 0 0 0,0-2 0 0 0,3 1 0 0 0,1-1 0 0 0,1-1 0 0 0,3-1 0 0 0,1-1 0 0 0,2-1 0 0 0,0 1 0 0 0,1 0 0 0 0,0 0 0 0 0,1-1 0 0 0,0 1 0 0 0,2 0 0 0 0,1 0 0 0 0,0 0 0 0 0,3 0 0 0 0,2 1 0 0 0,5 2 0 0 0,2 0 0 0 0,1 0 0 0 0,2 0 0 0 0,2 1 0 0 0,0 1 0 0 0,0-1 0 0 0,-3 0 0 0 0,-2-2 0 0 0,-2-1 0 0 0,-3 0 0 0 0,-1 0 0 0 0,-1 1 0 0 0,0 0 0 0 0,-2-1 0 0 0,0 1 0 0 0,-1 0 0 0 0,-1-1 0 0 0,-2 0 0 0 0,-1 0 0 0 0,0 0 0 0 0,-3-1 0 0 0,-2 0 0 0 0,-4 1 0 0 0,-1 0 0 0 0,-2 1 0 0 0,-2-1 0 0 0,-2 0 0 0 0,-2-3 0 0 0,-6 3 0 0 0,-3 0 0 0 0,0 0 0 0 0,5-3 0 0 0,3-1 0 0 0,5-3 0 0 0,2-4 0 0 0,2-2 0 0 0,2 0 0 0 0,1-2 0 0 0,0-1 0 0 0,-2 2 0 0 0,-2-1 0 0 0,1 0 0 0 0,2-1 0 0 0,1-2 0 0 0,1 0 0 0 0,0-1 0 0 0,3 0 0 0 0,2 1 0 0 0,3 0 0 0 0,2 0 0 0 0,3 0 0 0 0,1 0 0 0 0,3-2 0 0 0,4-3 0 0 0,4-2 0 0 0,4-2 0 0 0,1 1 0 0 0,0 1 0 0 0,-3 4 0 0 0,-5 2 0 0 0,-3 2 0 0 0,-5 1 0 0 0,-2 2 0 0 0,-2-1 0 0 0,-3 1 0 0 0,-2-1 0 0 0,0 1 0 0 0,-1 1 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31334 14092 16383 0 0,'-2'-1'0'0'0,"-2"0"0"0"0,-1 0 0 0 0,-3 0 0 0 0,-2 1 0 0 0,-3 1 0 0 0,-1 1 0 0 0,0 2 0 0 0,0 3 0 0 0,2 1 0 0 0,4 1 0 0 0,3 1 0 0 0,2 1 0 0 0,2-1 0 0 0,0-1 0 0 0,2-1 0 0 0,-1-1 0 0 0,1 0 0 0 0,0-1 0 0 0,0-1 0 0 0,1 0 0 0 0,2-2 0 0 0,2-1 0 0 0,1 0 0 0 0,3-2 0 0 0,0 0 0 0 0,1 0 0 0 0,-1-2 0 0 0,1-2 0 0 0,0-1 0 0 0,-1-1 0 0 0,1 0 0 0 0,-1-2 0 0 0,0 1 0 0 0,-2-1 0 0 0,-1 1 0 0 0,-2 0 0 0 0,-3 1 0 0 0,0-1 0 0 0,-2 2 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31582 14129 16383 0 0,'-1'0'0'0'0,"-2"0"0"0"0,-3 1 0 0 0,-1 1 0 0 0,2 2 0 0 0,-1 0 0 0 0,-1 2 0 0 0,0 0 0 0 0,2 3 0 0 0,1-1 0 0 0,2 1 0 0 0,1-2 0 0 0,0 1 0 0 0,2-2 0 0 0,2-1 0 0 0,1-1 0 0 0,2-2 0 0 0,1-1 0 0 0,1 0 0 0 0,3-1 0 0 0,4-1 0 0 0,2 1 0 0 0,1 0 0 0 0,0-2 0 0 0,-2-1 0 0 0,-3-1 0 0 0,-3 0 0 0 0,-3 1 0 0 0,-5 2 0 0 0,-3 2 0 0 0,-3 3 0 0 0,-1 5 0 0 0,-3 4 0 0 0,1 8 0 0 0,-1 6 0 0 0,1 7 0 0 0,0 4 0 0 0,0-1 0 0 0,1-2 0 0 0,1-6 0 0 0,2-5 0 0 0,2-6 0 0 0,0-3 0 0 0,1-5 0 0 0,1-2 0 0 0,1-3 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32579 14165 16383 0 0,'1'0'0'0'0,"3"0"0"0"0,1 0 0 0 0,-1 1 0 0 0,1 1 0 0 0,2 3 0 0 0,1 3 0 0 0,6 10 0 0 0,4 8 0 0 0,3 10 0 0 0,5 10 0 0 0,3 7 0 0 0,1 1 0 0 0,-1-1 0 0 0,-4-5 0 0 0,-4-8 0 0 0,-5-9 0 0 0,-4-7 0 0 0,-3-6 0 0 0,-2-8 0 0 0,-1-4 0 0 0,2-5 0 0 0,1-6 0 0 0,-1-2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33332 14000 16383 0 0,'-2'0'0'0'0,"-2"1"0"0"0,-2 3 0 0 0,2 2 0 0 0,0 2 0 0 0,2 2 0 0 0,1 3 0 0 0,0 1 0 0 0,2 2 0 0 0,2 0 0 0 0,1 0 0 0 0,1-1 0 0 0,1-1 0 0 0,3-2 0 0 0,1 1 0 0 0,0-3 0 0 0,4-1 0 0 0,2-2 0 0 0,0-2 0 0 0,0-2 0 0 0,1-1 0 0 0,0-3 0 0 0,-2-2 0 0 0,-2-2 0 0 0,-2-1 0 0 0,-3-1 0 0 0,-3-1 0 0 0,-2-3 0 0 0,-2-3 0 0 0,-6-5 0 0 0,-9-8 0 0 0,-7-3 0 0 0,-8-5 0 0 0,-3 3 0 0 0,-7 2 0 0 0,0 4 0 0 0,4 8 0 0 0,7 6 0 0 0,5 5 0 0 0,3 4 0 0 0,4 5 0 0 0,2 3 0 0 0,4 2 0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34948 14245 16383 0 0,'1'-1'0'0'0,"1"0"0"0"0,2 0 0 0 0,0 1 0 0 0,-1 2 0 0 0,2 6 0 0 0,2 10 0 0 0,1 11 0 0 0,1 9 0 0 0,1 10 0 0 0,1 0 0 0 0,-2-5 0 0 0,-3-7 0 0 0,-1-8 0 0 0,0-7 0 0 0,0-7 0 0 0,-1-6 0 0 0,2-5 0 0 0,0-3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35392 14400 16383 0 0,'1'1'0'0'0,"2"2"0"0"0,0 5 0 0 0,3 4 0 0 0,0 4 0 0 0,1 7 0 0 0,2 6 0 0 0,-1 2 0 0 0,-1-2 0 0 0,-2-4 0 0 0,-1-6 0 0 0,-2-5 0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37492 18209 16383 0 0,'0'-1'0'0'0,"2"-1"0"0"0,2 1 0 0 0,5-1 0 0 0,8-1 0 0 0,8 0 0 0 0,6-3 0 0 0,9-2 0 0 0,8 1 0 0 0,0 1 0 0 0,-6 0 0 0 0,-4 0 0 0 0,-8 2 0 0 0,-8-1 0 0 0,-8 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29938 2834 16383 0 0,'-1'0'0'0'0,"0"1"0"0"0,0 1 0 0 0,0 5 0 0 0,0 7 0 0 0,0 12 0 0 0,1 13 0 0 0,-5 12 0 0 0,-1 11 0 0 0,1 6 0 0 0,0-1 0 0 0,2-6 0 0 0,1-9 0 0 0,1-10 0 0 0,0-7 0 0 0,1-9 0 0 0,1-7 0 0 0,-1-7 0 0 0,1-3 0 0 0,2-3 0 0 0,0-2 0 0 0,2-1 0 0 0,1-1 0 0 0,4-1 0 0 0,7 2 0 0 0,8-1 0 0 0,10 1 0 0 0,9-2 0 0 0,8 0 0 0 0,5 2 0 0 0,3 0 0 0 0,6 0 0 0 0,1 1 0 0 0,3 0 0 0 0,0-1 0 0 0,-1 0 0 0 0,-2-2 0 0 0,-6 2 0 0 0,-9 0 0 0 0,-12-1 0 0 0,-10 0 0 0 0,-10 0 0 0 0,-6 0 0 0 0,-6-2 0 0 0,-2-1 0 0 0,-3-2 0 0 0,-2-2 0 0 0,-1-4 0 0 0,0-8 0 0 0,-2-8 0 0 0,-6-14 0 0 0,-3-13 0 0 0,-2-12 0 0 0,-1-8 0 0 0,-1-3 0 0 0,3 2 0 0 0,-1 2 0 0 0,-1 3 0 0 0,1 6 0 0 0,1 6 0 0 0,0 6 0 0 0,3 8 0 0 0,1 8 0 0 0,2 10 0 0 0,3 7 0 0 0,1 6 0 0 0,0 5 0 0 0,-1 3 0 0 0,-3 3 0 0 0,-3 0 0 0 0,-8 3 0 0 0,-8 2 0 0 0,-10 5 0 0 0,-10 5 0 0 0,-10 1 0 0 0,-10 1 0 0 0,-4 0 0 0 0,-1-2 0 0 0,1 0 0 0 0,-1-2 0 0 0,1-2 0 0 0,2-3 0 0 0,4-3 0 0 0,11-3 0 0 0,9-1 0 0 0,10-1 0 0 0,10 0 0 0 0,9 0 0 0 0,6 1 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38218 17840 16383 0 0,'2'0'0'0'0,"2"0"0"0"0,3 0 0 0 0,3 0 0 0 0,-1 0 0 0 0,3 0 0 0 0,1 0 0 0 0,1 0 0 0 0,-2 2 0 0 0,-1 2 0 0 0,-1 5 0 0 0,0 5 0 0 0,0 6 0 0 0,-2 4 0 0 0,-2 5 0 0 0,-3 5 0 0 0,-1 0 0 0 0,-3 2 0 0 0,-2-2 0 0 0,-4-3 0 0 0,0-3 0 0 0,-1-4 0 0 0,0-4 0 0 0,1-5 0 0 0,3-4 0 0 0,4-5 0 0 0,5-5 0 0 0,7-5 0 0 0,4-4 0 0 0,3-3 0 0 0,1 0 0 0 0,1-1 0 0 0,-2 3 0 0 0,-3 2 0 0 0,-1 3 0 0 0,-4 1 0 0 0,-1-1 0 0 0,-3 2 0 0 0,0-1 0 0 0,-3 0 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38721 17826 16383 0 0,'1'0'0'0'0,"1"0"0"0"0,2 2 0 0 0,1 3 0 0 0,0 2 0 0 0,1 4 0 0 0,-1 7 0 0 0,-1 4 0 0 0,-1 3 0 0 0,-1 0 0 0 0,-2 0 0 0 0,1-3 0 0 0,-2-4 0 0 0,-1-2 0 0 0,-1-3 0 0 0,-1-2 0 0 0,-1-1 0 0 0,1-1 0 0 0,0-1 0 0 0,1-1 0 0 0,1-2 0 0 0,4-2 0 0 0,8-1 0 0 0,6-3 0 0 0,5-3 0 0 0,8-4 0 0 0,4 0 0 0 0,-1-1 0 0 0,-1 0 0 0 0,1-2 0 0 0,-2 0 0 0 0,-3 3 0 0 0,-5 3 0 0 0,-6 1 0 0 0,-5 1 0 0 0,-3-1 0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38634 16948 16383 0 0,'1'-1'0'0'0,"3"-1"0"0"0,2-3 0 0 0,7 0 0 0 0,9-3 0 0 0,7 0 0 0 0,9-2 0 0 0,9-3 0 0 0,7 0 0 0 0,-3 0 0 0 0,-5 3 0 0 0,-9 3 0 0 0,-10 2 0 0 0,-8 3 0 0 0,-8 1 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39050 16999 16383 0 0,'0'1'0'0'0,"1"0"0"0"0,3 1 0 0 0,2-1 0 0 0,7-1 0 0 0,9-3 0 0 0,7-5 0 0 0,3-4 0 0 0,3 1 0 0 0,2-2 0 0 0,3 1 0 0 0,-3 2 0 0 0,-4 1 0 0 0,-5 3 0 0 0,-4 0 0 0 0,-3 2 0 0 0,-3 0 0 0 0,-3 0 0 0 0,-4 1 0 0 0,-2 1 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38658 15368 16383 0 0,'0'1'0'0'0,"0"2"0"0"0,1 1 0 0 0,1 3 0 0 0,2 2 0 0 0,1 3 0 0 0,0 2 0 0 0,2 2 0 0 0,0 2 0 0 0,0 2 0 0 0,0 1 0 0 0,1 1 0 0 0,2 4 0 0 0,0 1 0 0 0,1 0 0 0 0,-3-1 0 0 0,-1-4 0 0 0,-1-4 0 0 0,-3-5 0 0 0,0-4 0 0 0,-1-1 0 0 0,-1-3 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38826 15343 16383 0 0,'0'-1'0'0'0,"0"-1"0"0"0,1-2 0 0 0,2 0 0 0 0,5 0 0 0 0,7-2 0 0 0,9-1 0 0 0,7-1 0 0 0,6 0 0 0 0,3 0 0 0 0,-1 2 0 0 0,-5 1 0 0 0,-7 2 0 0 0,-7 1 0 0 0,-5 1 0 0 0,-5 1 0 0 0,-3 1 0 0 0,-2 3 0 0 0,-2 2 0 0 0,-1 8 0 0 0,-1 4 0 0 0,0 4 0 0 0,-1 5 0 0 0,0 5 0 0 0,0 1 0 0 0,-2-2 0 0 0,0-2 0 0 0,1-2 0 0 0,-1-2 0 0 0,0-3 0 0 0,0-2 0 0 0,1-2 0 0 0,0-2 0 0 0,0-2 0 0 0,0-2 0 0 0,1-3 0 0 0,0-2 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39133 15610 16383 0 0,'1'-1'0'0'0,"2"-1"0"0"0,1-2 0 0 0,5 1 0 0 0,7-2 0 0 0,9-2 0 0 0,6-2 0 0 0,6-3 0 0 0,3 0 0 0 0,-1 1 0 0 0,-1-3 0 0 0,-4 3 0 0 0,-4 2 0 0 0,-5 3 0 0 0,-7 3 0 0 0,-4 0 0 0 0,-4 1 0 0 0,-3 1 0 0 0,-2 1 0 0 0,-1-1 0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39794 15092 16383 0 0,'-2'0'0'0'0,"-2"0"0"0"0,-4 0 0 0 0,0 1 0 0 0,-1 0 0 0 0,-2 2 0 0 0,0 2 0 0 0,0 0 0 0 0,-1 2 0 0 0,0 2 0 0 0,0 1 0 0 0,0 1 0 0 0,1 0 0 0 0,2 1 0 0 0,3-1 0 0 0,3 0 0 0 0,1 1 0 0 0,1 1 0 0 0,1 1 0 0 0,1-1 0 0 0,-1 0 0 0 0,2-1 0 0 0,0-1 0 0 0,2 0 0 0 0,1-2 0 0 0,1 1 0 0 0,1-2 0 0 0,1 0 0 0 0,0-1 0 0 0,1 1 0 0 0,1-1 0 0 0,1 1 0 0 0,2 0 0 0 0,1 1 0 0 0,0 0 0 0 0,0-1 0 0 0,-1 0 0 0 0,0 0 0 0 0,-2-1 0 0 0,-1 1 0 0 0,-2-1 0 0 0,-2-1 0 0 0,-1 1 0 0 0,-2 1 0 0 0,0 1 0 0 0,0 0 0 0 0,-1 0 0 0 0,-1-1 0 0 0,-1 0 0 0 0,0 0 0 0 0,-2 1 0 0 0,-1-1 0 0 0,-3 1 0 0 0,-3 0 0 0 0,1-1 0 0 0,-1-1 0 0 0,0-1 0 0 0,-1 0 0 0 0,1-3 0 0 0,0 0 0 0 0,1-2 0 0 0,1-1 0 0 0,0 0 0 0 0,1 0 0 0 0,0-2 0 0 0,1 0 0 0 0,0-2 0 0 0,0-2 0 0 0,-1-1 0 0 0,0-1 0 0 0,-1-1 0 0 0,2-2 0 0 0,1 0 0 0 0,0-1 0 0 0,1-1 0 0 0,2-2 0 0 0,0-1 0 0 0,0 0 0 0 0,3-2 0 0 0,1 1 0 0 0,1 0 0 0 0,2 0 0 0 0,3-1 0 0 0,2 1 0 0 0,-1 1 0 0 0,1 2 0 0 0,-1 1 0 0 0,0 0 0 0 0,0 2 0 0 0,0 2 0 0 0,0 0 0 0 0,-1 0 0 0 0,-1 2 0 0 0,-1-1 0 0 0,0 0 0 0 0,-1 0 0 0 0,0 0 0 0 0,-1 0 0 0 0,-1 1 0 0 0,-1-1 0 0 0,0 0 0 0 0,-2 1 0 0 0,0 0 0 0 0,-1 1 0 0 0,0-1 0 0 0,0 0 0 0 0,-1 0 0 0 0,-2 0 0 0 0,-1 1 0 0 0,0 1 0 0 0,-3 0 0 0 0,0 1 0 0 0,-1 1 0 0 0,-1 1 0 0 0,-2 1 0 0 0,-3 1 0 0 0,-1 0 0 0 0,1 0 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28075 2795 16383 0 0,'0'1'0'0'0,"0"2"0"0"0,1 0 0 0 0,2 2 0 0 0,0 0 0 0 0,3 2 0 0 0,3 2 0 0 0,5 2 0 0 0,6 2 0 0 0,7 2 0 0 0,7-1 0 0 0,3-1 0 0 0,1-1 0 0 0,-6-3 0 0 0,-6-2 0 0 0,-7-3 0 0 0,-5-4 0 0 0,-4-1 0 0 0,-2-4 0 0 0,-2-4 0 0 0,1-8 0 0 0,1-5 0 0 0,1-3 0 0 0,2-3 0 0 0,1-5 0 0 0,2-4 0 0 0,1 1 0 0 0,2 0 0 0 0,4-3 0 0 0,2-2 0 0 0,1-1 0 0 0,-2 3 0 0 0,-1 5 0 0 0,-4 5 0 0 0,-3 6 0 0 0,-2 6 0 0 0,-2 6 0 0 0,-2 4 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30799 3229 16383 0 0,'0'1'0'0'0,"0"1"0"0"0,2 2 0 0 0,0 0 0 0 0,0 1 0 0 0,1 1 0 0 0,1 0 0 0 0,1 0 0 0 0,0 0 0 0 0,0 0 0 0 0,1-1 0 0 0,0-1 0 0 0,0-3 0 0 0,1-2 0 0 0,0-2 0 0 0,0-3 0 0 0,1-2 0 0 0,2-3 0 0 0,3-6 0 0 0,7-7 0 0 0,6-9 0 0 0,5-7 0 0 0,5-4 0 0 0,5-4 0 0 0,-1-1 0 0 0,-1 1 0 0 0,-1-1 0 0 0,-2 3 0 0 0,-4 5 0 0 0,-6 7 0 0 0,-4 6 0 0 0,-5 6 0 0 0,-5 6 0 0 0,-2 5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8414 1702 16383 0 0,'2'0'0'0'0,"0"0"0"0"0,-3 0 0 0 0,-3 0 0 0 0,-4 1 0 0 0,-6 1 0 0 0,-1 1 0 0 0,-3 0 0 0 0,-1 4 0 0 0,0 1 0 0 0,0 4 0 0 0,-1 5 0 0 0,2 2 0 0 0,2-1 0 0 0,5 1 0 0 0,3-2 0 0 0,4 2 0 0 0,2-2 0 0 0,2-2 0 0 0,1 0 0 0 0,1-2 0 0 0,1-1 0 0 0,1 0 0 0 0,1 0 0 0 0,1-2 0 0 0,2-1 0 0 0,2-1 0 0 0,0-2 0 0 0,2-2 0 0 0,0-2 0 0 0,0-1 0 0 0,0 0 0 0 0,0-2 0 0 0,0-1 0 0 0,-2-3 0 0 0,0-3 0 0 0,-2-3 0 0 0,1-4 0 0 0,0-1 0 0 0,-1-3 0 0 0,-1 0 0 0 0,-2-2 0 0 0,-2 1 0 0 0,-1 0 0 0 0,-2 0 0 0 0,0 1 0 0 0,0 1 0 0 0,0 3 0 0 0,-1 1 0 0 0,1 0 0 0 0,0-3 0 0 0,0-1 0 0 0,0 0 0 0 0,0 1 0 0 0,-2 2 0 0 0,-1 1 0 0 0,0 1 0 0 0,0 1 0 0 0,1 3 0 0 0,-1 1 0 0 0,1 1 0 0 0,0 1 0 0 0,0 0 0 0 0,1 1 0 0 0,0 1 0 0 0,2 4 0 0 0,0 4 0 0 0,1 3 0 0 0,2 4 0 0 0,1 4 0 0 0,2 4 0 0 0,2 5 0 0 0,1 6 0 0 0,3 4 0 0 0,2 4 0 0 0,2 3 0 0 0,5 2 0 0 0,1-2 0 0 0,-1-4 0 0 0,-4-7 0 0 0,-2-6 0 0 0,-2-6 0 0 0,-2-6 0 0 0,-3-3 0 0 0,-1-4 0 0 0,-2-1 0 0 0,0-1 0 0 0,-1-2 0 0 0,1-1 0 0 0,-1 0 0 0 0,0 0 0 0 0,1 0 0 0 0,0 0 0 0 0,-1-1 0 0 0,1 0 0 0 0,1-2 0 0 0,0-3 0 0 0,1-3 0 0 0,0-1 0 0 0,0-3 0 0 0,0-3 0 0 0,-1-2 0 0 0,-2-3 0 0 0,-2-1 0 0 0,-2 0 0 0 0,0 0 0 0 0,-1 2 0 0 0,-2-1 0 0 0,-1 2 0 0 0,-3 0 0 0 0,-2-1 0 0 0,-3 2 0 0 0,0 1 0 0 0,0 2 0 0 0,1 3 0 0 0,2 1 0 0 0,2 4 0 0 0,0 2 0 0 0,0 3 0 0 0,0 2 0 0 0,2 5 0 0 0,0 8 0 0 0,2 13 0 0 0,1 16 0 0 0,3 17 0 0 0,6 13 0 0 0,6 10 0 0 0,6 9 0 0 0,4 5 0 0 0,2 1 0 0 0,2-3 0 0 0,1-4 0 0 0,-1 0 0 0 0,0-5 0 0 0,-1-7 0 0 0,-3-9 0 0 0,-2-6 0 0 0,-3-11 0 0 0,-3-9 0 0 0,-5-11 0 0 0,-2-8 0 0 0,-4-8 0 0 0,0-6 0 0 0,0-6 0 0 0,-1-6 0 0 0,1-6 0 0 0,2-6 0 0 0,3-7 0 0 0,2-11 0 0 0,1-10 0 0 0,1-11 0 0 0,0-8 0 0 0,-3-3 0 0 0,-5-5 0 0 0,-6-1 0 0 0,-6 5 0 0 0,-5 9 0 0 0,-6 9 0 0 0,-5 7 0 0 0,-3 8 0 0 0,-4 7 0 0 0,-1 9 0 0 0,-3 6 0 0 0,1 4 0 0 0,-1 3 0 0 0,1 2 0 0 0,2 1 0 0 0,4 1 0 0 0,5-1 0 0 0,3 1 0 0 0,5 0 0 0 0,4-1 0 0 0,7 1 0 0 0,7-3 0 0 0,6-1 0 0 0,9-2 0 0 0,8-2 0 0 0,1-1 0 0 0,-2 0 0 0 0,-4 2 0 0 0,-4 0 0 0 0,-3 0 0 0 0,-3 2 0 0 0,0 0 0 0 0,-3 0 0 0 0,-2 0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28030 4653 16383 0 0,'1'0'0'0'0,"0"1"0"0"0,1 4 0 0 0,0 9 0 0 0,1 11 0 0 0,2 16 0 0 0,3 15 0 0 0,1 10 0 0 0,3 9 0 0 0,-1-2 0 0 0,2-6 0 0 0,-3-11 0 0 0,-3-13 0 0 0,-2-11 0 0 0,-2-11 0 0 0,0-7 0 0 0,-1-6 0 0 0,1-6 0 0 0,1-7 0 0 0,0-2 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28471 4602 16383 0 0,'1'1'0'0'0,"2"1"0"0"0,0 1 0 0 0,3 2 0 0 0,0 0 0 0 0,1 2 0 0 0,0 1 0 0 0,0 2 0 0 0,0 0 0 0 0,-1-1 0 0 0,0-1 0 0 0,0-1 0 0 0,0-1 0 0 0,-1-2 0 0 0,2-3 0 0 0,0-3 0 0 0,5-7 0 0 0,4-7 0 0 0,7-9 0 0 0,6-9 0 0 0,6-13 0 0 0,9-13 0 0 0,5-11 0 0 0,4-5 0 0 0,2-3 0 0 0,-1 0 0 0 0,-2 3 0 0 0,-2 6 0 0 0,-6 9 0 0 0,-7 12 0 0 0,-8 12 0 0 0,-10 12 0 0 0,-5 10 0 0 0,-6 7 0 0 0,-4 5 0 0 0,-1 3 0 0 0,0 1 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31398 4759 16383 0 0,'1'0'0'0'0,"0"1"0"0"0,1 1 0 0 0,2 1 0 0 0,0-1 0 0 0,1 0 0 0 0,2-1 0 0 0,3-3 0 0 0,8-7 0 0 0,11-9 0 0 0,16-10 0 0 0,14-8 0 0 0,11-8 0 0 0,1-1 0 0 0,-3 2 0 0 0,-10 8 0 0 0,-11 8 0 0 0,-11 9 0 0 0,-11 5 0 0 0,-9 4 0 0 0,-5 4 0 0 0,-3 2 0 0 0,-5 3 0 0 0,-2 0 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2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27522 2970 16383 0 0,'1'1'0'0'0,"1"1"0"0"0,-1 2 0 0 0,0 0 0 0 0,0 1 0 0 0,-1 2 0 0 0,0 1 0 0 0,0 2 0 0 0,0 1 0 0 0,0 0 0 0 0,0 1 0 0 0,-1 2 0 0 0,-1 5 0 0 0,-2 4 0 0 0,-1 1 0 0 0,1-1 0 0 0,1 0 0 0 0,1-1 0 0 0,0-1 0 0 0,2 1 0 0 0,-2 3 0 0 0,-2 5 0 0 0,-1 4 0 0 0,-1 6 0 0 0,-1 5 0 0 0,0 0 0 0 0,-1 4 0 0 0,0 3 0 0 0,0 4 0 0 0,-2-1 0 0 0,-1 1 0 0 0,0-3 0 0 0,1 1 0 0 0,-1-2 0 0 0,2-3 0 0 0,-1 1 0 0 0,1-2 0 0 0,1-1 0 0 0,0 2 0 0 0,-3 2 0 0 0,1 4 0 0 0,2 2 0 0 0,-2 2 0 0 0,-2 4 0 0 0,0 9 0 0 0,-4 6 0 0 0,1 3 0 0 0,2 1 0 0 0,-1 4 0 0 0,1 1 0 0 0,2-1 0 0 0,1-4 0 0 0,0-7 0 0 0,-2-5 0 0 0,-2 0 0 0 0,2-3 0 0 0,5-2 0 0 0,5-1 0 0 0,6-5 0 0 0,6 1 0 0 0,3 4 0 0 0,1 8 0 0 0,-4 9 0 0 0,-4 8 0 0 0,-9 2 0 0 0,-6-1 0 0 0,-4 1 0 0 0,1-4 0 0 0,2-7 0 0 0,-2-3 0 0 0,1-1 0 0 0,0 0 0 0 0,0 1 0 0 0,-3 0 0 0 0,1 5 0 0 0,3 5 0 0 0,0 8 0 0 0,2 5 0 0 0,3 3 0 0 0,1 3 0 0 0,3 1 0 0 0,-3 3 0 0 0,-2-1 0 0 0,0-5 0 0 0,-1-3 0 0 0,-1-2 0 0 0,0-1 0 0 0,1 0 0 0 0,2 0 0 0 0,-2 1 0 0 0,0 0 0 0 0,-3 0 0 0 0,-2-3 0 0 0,-3 0 0 0 0,1-4 0 0 0,0-4 0 0 0,-2 1 0 0 0,-1-2 0 0 0,1-4 0 0 0,-2-4 0 0 0,0 2 0 0 0,3 1 0 0 0,-1 0 0 0 0,1 0 0 0 0,-3 3 0 0 0,0 0 0 0 0,1 0 0 0 0,1-1 0 0 0,-2-2 0 0 0,0-4 0 0 0,2-4 0 0 0,-1-6 0 0 0,0-3 0 0 0,2-6 0 0 0,1-5 0 0 0,3-3 0 0 0,0-1 0 0 0,-2-4 0 0 0,1-1 0 0 0,3-2 0 0 0,2-2 0 0 0,-1-2 0 0 0,0-6 0 0 0,-1-4 0 0 0,2-5 0 0 0,1-4 0 0 0,2-4 0 0 0,0-3 0 0 0,2-1 0 0 0,1-1 0 0 0,0-1 0 0 0,1-2 0 0 0,-1 0 0 0 0,-2 0 0 0 0,1 0 0 0 0,0-1 0 0 0,0 1 0 0 0,-1-2 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29375 3215 16383 0 0,'1'0'0'0'0,"1"1"0"0"0,-1 2 0 0 0,0 5 0 0 0,0 5 0 0 0,-3 6 0 0 0,-2 12 0 0 0,-1 13 0 0 0,-4 13 0 0 0,0 14 0 0 0,-4 8 0 0 0,-4 8 0 0 0,-7 9 0 0 0,-4 6 0 0 0,-5 5 0 0 0,-4 2 0 0 0,-4 2 0 0 0,-2 3 0 0 0,1 2 0 0 0,0 2 0 0 0,0 4 0 0 0,-2 5 0 0 0,-3 5 0 0 0,-2 3 0 0 0,-3 2 0 0 0,-1 6 0 0 0,-1-3 0 0 0,-2-4 0 0 0,1-5 0 0 0,5-4 0 0 0,4-11 0 0 0,3-7 0 0 0,1-6 0 0 0,0-3 0 0 0,1-2 0 0 0,-1 2 0 0 0,-1 6 0 0 0,0 4 0 0 0,-2 7 0 0 0,-2 7 0 0 0,-5 7 0 0 0,-1 4 0 0 0,-2 3 0 0 0,1 1 0 0 0,1 1 0 0 0,2-6 0 0 0,3-7 0 0 0,4-6 0 0 0,4-12 0 0 0,2-9 0 0 0,5-6 0 0 0,2-5 0 0 0,-1 0 0 0 0,1-3 0 0 0,1 2 0 0 0,1 0 0 0 0,-2 1 0 0 0,-1 3 0 0 0,-1-1 0 0 0,-3-2 0 0 0,1-3 0 0 0,3-5 0 0 0,-1-3 0 0 0,0-2 0 0 0,3 1 0 0 0,0 1 0 0 0,2 3 0 0 0,-2 2 0 0 0,-1 1 0 0 0,1-1 0 0 0,2-4 0 0 0,-2-1 0 0 0,0-5 0 0 0,-1 0 0 0 0,-2-2 0 0 0,-4-6 0 0 0,-1-2 0 0 0,1-3 0 0 0,3 0 0 0 0,1-1 0 0 0,0 1 0 0 0,-1 0 0 0 0,-1 3 0 0 0,-2 5 0 0 0,-3 2 0 0 0,-5 1 0 0 0,-1 2 0 0 0,-1-1 0 0 0,0-2 0 0 0,5-5 0 0 0,4-9 0 0 0,6-7 0 0 0,4-8 0 0 0,7-7 0 0 0,6-7 0 0 0,4-6 0 0 0,3-6 0 0 0,1-2 0 0 0,1-3 0 0 0,4-3 0 0 0,2-2 0 0 0,-1-4 0 0 0,-1-4 0 0 0,-2-1 0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2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27657 4760 16383 0 0,'1'0'0'0'0,"2"0"0"0"0,-1 1 0 0 0,2 1 0 0 0,-1 2 0 0 0,-1 5 0 0 0,0 11 0 0 0,1 12 0 0 0,0 14 0 0 0,0 20 0 0 0,-3 16 0 0 0,-8 17 0 0 0,-6 19 0 0 0,-8 16 0 0 0,-4 13 0 0 0,-7 14 0 0 0,-6 13 0 0 0,-4 9 0 0 0,-1-2 0 0 0,2 0 0 0 0,2-1 0 0 0,0 2 0 0 0,-2 1 0 0 0,-1 0 0 0 0,-3-2 0 0 0,-1 2 0 0 0,2 1 0 0 0,2-2 0 0 0,2 0 0 0 0,-2 1 0 0 0,-2-2 0 0 0,3-6 0 0 0,-1-3 0 0 0,1-2 0 0 0,4-5 0 0 0,1-2 0 0 0,3-6 0 0 0,2-6 0 0 0,0-5 0 0 0,2-7 0 0 0,2-4 0 0 0,1-4 0 0 0,1-4 0 0 0,-1-4 0 0 0,-1-6 0 0 0,0-5 0 0 0,0-5 0 0 0,-1-8 0 0 0,2-6 0 0 0,-1-9 0 0 0,2-8 0 0 0,3-7 0 0 0,0-5 0 0 0,5-6 0 0 0,2-6 0 0 0,2-4 0 0 0,1-4 0 0 0,0-2 0 0 0,-1-5 0 0 0,2-1 0 0 0,1-3 0 0 0,1-3 0 0 0,4-5 0 0 0,0-5 0 0 0,1-4 0 0 0,2-5 0 0 0,0-2 0 0 0,1-4 0 0 0,1-4 0 0 0,-2-9 0 0 0,-1-4 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29555 4939 16383 0 0,'0'1'0'0'0,"-3"4"0"0"0,-1 5 0 0 0,-5 11 0 0 0,-8 16 0 0 0,-8 22 0 0 0,-8 24 0 0 0,-6 22 0 0 0,-11 23 0 0 0,-10 25 0 0 0,-10 17 0 0 0,-10 13 0 0 0,-8 10 0 0 0,-6 6 0 0 0,-4 3 0 0 0,-3-2 0 0 0,0 0 0 0 0,-1-5 0 0 0,-2-3 0 0 0,-4-4 0 0 0,0-2 0 0 0,-1-2 0 0 0,0-2 0 0 0,3-7 0 0 0,1-9 0 0 0,-3-4 0 0 0,5-7 0 0 0,6-4 0 0 0,6-4 0 0 0,5-6 0 0 0,5-6 0 0 0,5-8 0 0 0,4-11 0 0 0,1-8 0 0 0,1-8 0 0 0,2-5 0 0 0,3-3 0 0 0,3-1 0 0 0,5-3 0 0 0,6-6 0 0 0,2-6 0 0 0,1-4 0 0 0,2-6 0 0 0,3-6 0 0 0,5-6 0 0 0,3-3 0 0 0,3-1 0 0 0,4 0 0 0 0,0 2 0 0 0,1-1 0 0 0,3-5 0 0 0,2-6 0 0 0,4-7 0 0 0,1-5 0 0 0,2 0 0 0 0,1-1 0 0 0,0-1 0 0 0,2-2 0 0 0,1-2 0 0 0,1-2 0 0 0,0-2 0 0 0,1-2 0 0 0,0 0 0 0 0,0 0 0 0 0,0-2 0 0 0,0-1 0 0 0,2 0 0 0 0,0-1 0 0 0,0 0 0 0 0,2-1 0 0 0,-1 0 0 0 0,0-2 0 0 0,1-1 0 0 0,-1-2 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2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28056 3556 16383 0 0,'0'1'0'0'0,"-1"1"0"0"0,0 4 0 0 0,0 5 0 0 0,0 8 0 0 0,0 11 0 0 0,3 10 0 0 0,0 9 0 0 0,1 7 0 0 0,-1 4 0 0 0,-1 5 0 0 0,0 6 0 0 0,4 4 0 0 0,4-1 0 0 0,2 5 0 0 0,-1 9 0 0 0,1 6 0 0 0,-2 8 0 0 0,0 6 0 0 0,-1 9 0 0 0,-2 8 0 0 0,-3 10 0 0 0,0 5 0 0 0,-3 6 0 0 0,1 1 0 0 0,-2 4 0 0 0,1-2 0 0 0,0-1 0 0 0,-1-3 0 0 0,1-3 0 0 0,0-1 0 0 0,0-1 0 0 0,0-5 0 0 0,-3-4 0 0 0,0-5 0 0 0,-1-3 0 0 0,2 1 0 0 0,0-1 0 0 0,-2 3 0 0 0,0 4 0 0 0,-5 6 0 0 0,-1 4 0 0 0,2 1 0 0 0,1 4 0 0 0,3 5 0 0 0,1-1 0 0 0,2 2 0 0 0,3-1 0 0 0,2-3 0 0 0,2-2 0 0 0,3 1 0 0 0,1-2 0 0 0,-3-3 0 0 0,-1-4 0 0 0,0 0 0 0 0,-1-4 0 0 0,-1-4 0 0 0,-1-4 0 0 0,-1-6 0 0 0,-2-10 0 0 0,1-9 0 0 0,-1-12 0 0 0,-1-14 0 0 0,3-12 0 0 0,0-9 0 0 0,0-11 0 0 0,0-8 0 0 0,-1-6 0 0 0,1-4 0 0 0,0-5 0 0 0,0-2 0 0 0,0-3 0 0 0,0-2 0 0 0,0-1 0 0 0,-1 0 0 0 0,0-1 0 0 0,-1-1 0 0 0,1-2 0 0 0,-1 0 0 0 0,-1-1 0 0 0,1 0 0 0 0,0 0 0 0 0,0 1 0 0 0,0 0 0 0 0,0 0 0 0 0,0-1 0 0 0,0 0 0 0 0,0 0 0 0 0,0 0 0 0 0,0 0 0 0 0,0 0 0 0 0,0-1 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30018 3086 16383 0 0,'1'0'0'0'0,"1"1"0"0"0,-1 4 0 0 0,0 5 0 0 0,0 8 0 0 0,-1 12 0 0 0,0 13 0 0 0,0 20 0 0 0,0 17 0 0 0,0 18 0 0 0,0 16 0 0 0,-2 18 0 0 0,-2 15 0 0 0,-5 15 0 0 0,-7 10 0 0 0,-3 10 0 0 0,-2 8 0 0 0,-2 4 0 0 0,-1 4 0 0 0,-1 1 0 0 0,-2 3 0 0 0,0 2 0 0 0,2 3 0 0 0,6-1 0 0 0,3-5 0 0 0,1-2 0 0 0,3-6 0 0 0,4-2 0 0 0,-2-2 0 0 0,1-5 0 0 0,-2-5 0 0 0,-1-7 0 0 0,-1-5 0 0 0,-4-5 0 0 0,-2-6 0 0 0,0-2 0 0 0,4-5 0 0 0,3-3 0 0 0,-1-3 0 0 0,2-3 0 0 0,2-4 0 0 0,3-5 0 0 0,3-5 0 0 0,-1-4 0 0 0,-2-1 0 0 0,-3 1 0 0 0,-3 4 0 0 0,-1 1 0 0 0,-4-4 0 0 0,1-10 0 0 0,2-10 0 0 0,-1-9 0 0 0,2-7 0 0 0,0-8 0 0 0,0-7 0 0 0,1-5 0 0 0,-1-4 0 0 0,3-6 0 0 0,1-1 0 0 0,0-4 0 0 0,1-4 0 0 0,1-2 0 0 0,-2-3 0 0 0,-2-4 0 0 0,1-6 0 0 0,0 0 0 0 0,0-3 0 0 0,1-4 0 0 0,0-3 0 0 0,2-3 0 0 0,1-4 0 0 0,1-1 0 0 0,2-2 0 0 0,-1-3 0 0 0,1-1 0 0 0,0-1 0 0 0,-1-1 0 0 0,0 0 0 0 0,1 0 0 0 0,1 0 0 0 0,-4-1 0 0 0,-2 0 0 0 0,-1-1 0 0 0,-2-1 0 0 0,1 0 0 0 0,0-2 0 0 0,0 1 0 0 0,-1 0 0 0 0,-1 0 0 0 0,-2 1 0 0 0,2 0 0 0 0,0-1 0 0 0,1 0 0 0 0,0-1 0 0 0,1-1 0 0 0,0 1 0 0 0,0-1 0 0 0,-2 2 0 0 0,-1 0 0 0 0,0 2 0 0 0,2 0 0 0 0,0-1 0 0 0,2 0 0 0 0,2-1 0 0 0,-1 1 0 0 0,1-1 0 0 0,0 0 0 0 0,0-1 0 0 0,1 0 0 0 0,0-1 0 0 0,0 1 0 0 0,0-3 0 0 0,1-1 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2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28776 4922 16383 0 0,'0'2'0'0'0,"-1"4"0"0"0,-3 9 0 0 0,-4 11 0 0 0,-6 19 0 0 0,-5 22 0 0 0,0 23 0 0 0,-2 20 0 0 0,0 18 0 0 0,-2 18 0 0 0,-2 20 0 0 0,-7 16 0 0 0,-5 14 0 0 0,-2 11 0 0 0,2 9 0 0 0,5 10 0 0 0,8 2 0 0 0,8 6 0 0 0,6 1 0 0 0,3-4 0 0 0,-1-3 0 0 0,4-8 0 0 0,3-10 0 0 0,1-8 0 0 0,1-11 0 0 0,0-8 0 0 0,0-8 0 0 0,0-6 0 0 0,2-6 0 0 0,4-10 0 0 0,2-11 0 0 0,3-9 0 0 0,2-11 0 0 0,0-5 0 0 0,4-2 0 0 0,3-1 0 0 0,-1 4 0 0 0,-5 2 0 0 0,-5-2 0 0 0,-3-5 0 0 0,-4-3 0 0 0,-2-9 0 0 0,-1-6 0 0 0,-1-6 0 0 0,0-9 0 0 0,1-3 0 0 0,-1-5 0 0 0,0-7 0 0 0,-1-8 0 0 0,0-7 0 0 0,-1-7 0 0 0,2-10 0 0 0,-1-9 0 0 0,2-9 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2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30700 5109 16383 0 0,'1'0'0'0'0,"0"1"0"0"0,0 1 0 0 0,0 5 0 0 0,0 7 0 0 0,-2 9 0 0 0,-6 14 0 0 0,-6 21 0 0 0,-7 24 0 0 0,-5 25 0 0 0,-4 29 0 0 0,-2 27 0 0 0,-5 23 0 0 0,-8 16 0 0 0,-5 12 0 0 0,-2 12 0 0 0,-4 9 0 0 0,-2 7 0 0 0,-3 6 0 0 0,-5 8 0 0 0,-7 11 0 0 0,-6 6 0 0 0,-4 4 0 0 0,-3-2 0 0 0,-1-7 0 0 0,0-12 0 0 0,0-13 0 0 0,1-11 0 0 0,3-15 0 0 0,5-17 0 0 0,11-19 0 0 0,8-16 0 0 0,10-17 0 0 0,4-16 0 0 0,7-17 0 0 0,3-15 0 0 0,5-10 0 0 0,6-7 0 0 0,3-4 0 0 0,0-5 0 0 0,0-5 0 0 0,-1-3 0 0 0,1-7 0 0 0,3-9 0 0 0,2-9 0 0 0,2-8 0 0 0,2-8 0 0 0,3-5 0 0 0,2-5 0 0 0,1-3 0 0 0,0 1 0 0 0,0-1 0 0 0,-1 1 0 0 0,2-1 0 0 0,0 0 0 0 0,-1-1 0 0 0,1-2 0 0 0,0-2 0 0 0,1-2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28138 4418 16383 0 0,'0'-1'0'0'0,"0"-1"0"0"0,1-1 0 0 0,1 1 0 0 0,1-1 0 0 0,3 0 0 0 0,2 1 0 0 0,1 0 0 0 0,3-1 0 0 0,7-4 0 0 0,14-3 0 0 0,11-2 0 0 0,12-1 0 0 0,17 0 0 0 0,13 1 0 0 0,5-2 0 0 0,-2-2 0 0 0,-10 1 0 0 0,-13 4 0 0 0,-17 2 0 0 0,-15 2 0 0 0,-12 4 0 0 0,-8 1 0 0 0,-7 2 0 0 0,-4 4 0 0 0,-2 4 0 0 0,-2 8 0 0 0,0 9 0 0 0,0 9 0 0 0,0 11 0 0 0,1 7 0 0 0,-3 9 0 0 0,-2 0 0 0 0,-1-2 0 0 0,2-4 0 0 0,0-5 0 0 0,0-4 0 0 0,0-5 0 0 0,2-7 0 0 0,0-6 0 0 0,0-5 0 0 0,2-4 0 0 0,0-4 0 0 0,0-4 0 0 0,0-3 0 0 0,0-1 0 0 0,0-2 0 0 0,0 0 0 0 0,-1 1 0 0 0,-1 1 0 0 0,-2-1 0 0 0,-1 1 0 0 0,-3-1 0 0 0,-1 0 0 0 0,-4-1 0 0 0,-6 0 0 0 0,-7 0 0 0 0,-6-1 0 0 0,-2-2 0 0 0,-2 1 0 0 0,3 0 0 0 0,6-1 0 0 0,3 0 0 0 0,3-1 0 0 0,4 0 0 0 0,3-1 0 0 0,1 0 0 0 0,2 0 0 0 0,2 0 0 0 0,2 0 0 0 0,0-1 0 0 0,-1 1 0 0 0,0 0 0 0 0,1 0 0 0 0,-2 0 0 0 0,1 0 0 0 0,0 0 0 0 0,0 0 0 0 0,2 0 0 0 0,-1 0 0 0 0,1 0 0 0 0,0 0 0 0 0,-1 0 0 0 0,-1 0 0 0 0,-1 0 0 0 0,-2 0 0 0 0,1 0 0 0 0,0 0 0 0 0,-1 0 0 0 0,0 0 0 0 0,-2 0 0 0 0,-3 0 0 0 0,0 0 0 0 0,-2 0 0 0 0,1 0 0 0 0,0 0 0 0 0,3 0 0 0 0,3 0 0 0 0,3 0 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3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28034 3375 16383 0 0,'0'-2'0'0'0,"2"-1"0"0"0,2 0 0 0 0,0 1 0 0 0,2 1 0 0 0,0 1 0 0 0,0 2 0 0 0,0 1 0 0 0,0 2 0 0 0,1 1 0 0 0,-1 1 0 0 0,0 2 0 0 0,2 2 0 0 0,1 3 0 0 0,2 4 0 0 0,0 2 0 0 0,-1 1 0 0 0,0 2 0 0 0,0 0 0 0 0,1 6 0 0 0,2 6 0 0 0,3 7 0 0 0,3 10 0 0 0,3 7 0 0 0,1 3 0 0 0,-1 5 0 0 0,1 5 0 0 0,4 10 0 0 0,2 15 0 0 0,2 11 0 0 0,3 11 0 0 0,1 6 0 0 0,0 4 0 0 0,1 5 0 0 0,1 6 0 0 0,2 6 0 0 0,-1 5 0 0 0,-1 4 0 0 0,-2 3 0 0 0,2 4 0 0 0,0 6 0 0 0,2 3 0 0 0,2 4 0 0 0,3 2 0 0 0,2 1 0 0 0,2 0 0 0 0,0 5 0 0 0,4 3 0 0 0,1 5 0 0 0,0-1 0 0 0,0-2 0 0 0,-2-3 0 0 0,-4-9 0 0 0,-2-14 0 0 0,1-15 0 0 0,0-15 0 0 0,0-9 0 0 0,-3-10 0 0 0,-2-6 0 0 0,-3-5 0 0 0,0-6 0 0 0,-3-2 0 0 0,-1-4 0 0 0,3 0 0 0 0,0 2 0 0 0,0-2 0 0 0,0 2 0 0 0,-1-2 0 0 0,-2-3 0 0 0,-4-5 0 0 0,-1-6 0 0 0,-4-10 0 0 0,-1-8 0 0 0,-3-4 0 0 0,-2-4 0 0 0,0-4 0 0 0,0-2 0 0 0,-2-1 0 0 0,1 1 0 0 0,-1 2 0 0 0,-2 2 0 0 0,-1-3 0 0 0,-1-5 0 0 0,-2-6 0 0 0,-1-4 0 0 0,-1-6 0 0 0,-2-5 0 0 0,0-4 0 0 0,-2-3 0 0 0,-1-1 0 0 0,0-3 0 0 0,-1-1 0 0 0,0 0 0 0 0,2-1 0 0 0,-1-1 0 0 0,0 2 0 0 0,-6 1 0 0 0,-4 1 0 0 0,1-1 0 0 0,-1 0 0 0 0,2 0 0 0 0,2-2 0 0 0,0 2 0 0 0,2-1 0 0 0,1 1 0 0 0,1 1 0 0 0,2 3 0 0 0,1 1 0 0 0,0 1 0 0 0,-1-1 0 0 0,1-1 0 0 0,0 0 0 0 0,0-1 0 0 0,-1-1 0 0 0,1-1 0 0 0,-2-2 0 0 0,1 0 0 0 0,-1-2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30421 3371 16383 0 0,'1'2'0'0'0,"2"4"0"0"0,1 6 0 0 0,0 7 0 0 0,2 11 0 0 0,2 10 0 0 0,-1 13 0 0 0,1 14 0 0 0,2 19 0 0 0,1 18 0 0 0,0 19 0 0 0,0 16 0 0 0,-2 13 0 0 0,-2 16 0 0 0,-3 11 0 0 0,-1 14 0 0 0,-2 10 0 0 0,2 7 0 0 0,1 6 0 0 0,-1 2 0 0 0,-1 1 0 0 0,0-3 0 0 0,1-4 0 0 0,2-6 0 0 0,-2-3 0 0 0,3-3 0 0 0,0-2 0 0 0,-2-8 0 0 0,0-9 0 0 0,0-12 0 0 0,1-11 0 0 0,-1-12 0 0 0,1-10 0 0 0,0-9 0 0 0,-1-8 0 0 0,-1-8 0 0 0,-1-6 0 0 0,-1-4 0 0 0,2-5 0 0 0,2-2 0 0 0,4-3 0 0 0,1-4 0 0 0,2-3 0 0 0,1-2 0 0 0,-2-2 0 0 0,-2-3 0 0 0,-1-2 0 0 0,-2 0 0 0 0,1 1 0 0 0,-1 2 0 0 0,0 0 0 0 0,2 1 0 0 0,0-2 0 0 0,-2-5 0 0 0,0-3 0 0 0,1-7 0 0 0,-1-7 0 0 0,-1-6 0 0 0,-2-3 0 0 0,1-4 0 0 0,1-4 0 0 0,-1-2 0 0 0,0-3 0 0 0,2-4 0 0 0,0 1 0 0 0,0-1 0 0 0,-1-2 0 0 0,-1-1 0 0 0,1-2 0 0 0,0-1 0 0 0,0 3 0 0 0,0 0 0 0 0,0 0 0 0 0,-1 0 0 0 0,-1-2 0 0 0,0 0 0 0 0,0-3 0 0 0,-2-3 0 0 0,1-2 0 0 0,-2-3 0 0 0,1-5 0 0 0,-1-8 0 0 0,0-13 0 0 0,0-6 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28786 4941 16383 0 0,'0'1'0'0'0,"0"4"0"0"0,0 8 0 0 0,0 16 0 0 0,0 16 0 0 0,3 21 0 0 0,3 23 0 0 0,3 23 0 0 0,6 26 0 0 0,6 27 0 0 0,6 25 0 0 0,6 24 0 0 0,3 19 0 0 0,2 11 0 0 0,3-1 0 0 0,2 0 0 0 0,6-5 0 0 0,3-6 0 0 0,1-9 0 0 0,0-12 0 0 0,2-8 0 0 0,3-5 0 0 0,-1-10 0 0 0,-2-13 0 0 0,-2-12 0 0 0,-2-11 0 0 0,-3-7 0 0 0,2-6 0 0 0,-1-5 0 0 0,-3-5 0 0 0,-4-1 0 0 0,-4 4 0 0 0,-3 0 0 0 0,-1-1 0 0 0,0-4 0 0 0,-4-3 0 0 0,-1-2 0 0 0,-2-1 0 0 0,-2-5 0 0 0,-3-8 0 0 0,-1-9 0 0 0,-2-11 0 0 0,-2-10 0 0 0,0-8 0 0 0,-1-9 0 0 0,-2-11 0 0 0,-3-10 0 0 0,-3-8 0 0 0,-1-7 0 0 0,-2-7 0 0 0,-1-5 0 0 0,-1-3 0 0 0,0-4 0 0 0,-1-5 0 0 0,0-6 0 0 0,1-16 0 0 0,1-5 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31280 4975 16383 0 0,'0'1'0'0'0,"0"2"0"0"0,-2 8 0 0 0,-1 12 0 0 0,-1 17 0 0 0,-1 17 0 0 0,1 20 0 0 0,1 23 0 0 0,1 26 0 0 0,-5 28 0 0 0,-7 27 0 0 0,-7 21 0 0 0,-2 16 0 0 0,-1 7 0 0 0,2 7 0 0 0,3 3 0 0 0,6-1 0 0 0,2 3 0 0 0,3-2 0 0 0,3-7 0 0 0,-1-9 0 0 0,1-8 0 0 0,-5-10 0 0 0,0-9 0 0 0,2-9 0 0 0,-1-10 0 0 0,-2-11 0 0 0,2-12 0 0 0,2-8 0 0 0,2-11 0 0 0,2-12 0 0 0,2-8 0 0 0,-2-9 0 0 0,0-13 0 0 0,-2-10 0 0 0,1-12 0 0 0,0-7 0 0 0,1-6 0 0 0,1-6 0 0 0,1-3 0 0 0,-1-3 0 0 0,0-1 0 0 0,-1-1 0 0 0,2 0 0 0 0,0 1 0 0 0,0-1 0 0 0,1-2 0 0 0,0-4 0 0 0,0-4 0 0 0,0-4 0 0 0,0-4 0 0 0,0-3 0 0 0,0-2 0 0 0,0 0 0 0 0,0 2 0 0 0,0 3 0 0 0,0 3 0 0 0,0 4 0 0 0,0 1 0 0 0,0-1 0 0 0,0-2 0 0 0,0-1 0 0 0,0-2 0 0 0,0-3 0 0 0,0 0 0 0 0,0-3 0 0 0,0-2 0 0 0,0-3 0 0 0,0-2 0 0 0,0-1 0 0 0,0-2 0 0 0,0-1 0 0 0,0-1 0 0 0,0-1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28386 2828 16383 0 0,'0'1'0'0'0,"0"1"0"0"0,0 1 0 0 0,0 3 0 0 0,0 3 0 0 0,0 5 0 0 0,2 6 0 0 0,7 14 0 0 0,9 15 0 0 0,12 19 0 0 0,14 25 0 0 0,10 25 0 0 0,11 22 0 0 0,8 21 0 0 0,8 22 0 0 0,6 15 0 0 0,4 16 0 0 0,2 14 0 0 0,6 16 0 0 0,9 14 0 0 0,7 3 0 0 0,5 1 0 0 0,4 1 0 0 0,3-4 0 0 0,-1-5 0 0 0,-4-12 0 0 0,-6-10 0 0 0,-6-10 0 0 0,-4-12 0 0 0,-5-15 0 0 0,-2-15 0 0 0,-2-15 0 0 0,-2-11 0 0 0,-4-11 0 0 0,-4-11 0 0 0,-7-12 0 0 0,-9-13 0 0 0,-8-13 0 0 0,-9-7 0 0 0,-5-9 0 0 0,-3-2 0 0 0,-3-2 0 0 0,-3-2 0 0 0,-1-4 0 0 0,-1 1 0 0 0,-1 2 0 0 0,4 3 0 0 0,1 0 0 0 0,0-2 0 0 0,-2-4 0 0 0,3 2 0 0 0,3 3 0 0 0,4 4 0 0 0,3 6 0 0 0,3 4 0 0 0,-2 1 0 0 0,0 0 0 0 0,-4-5 0 0 0,1-2 0 0 0,-3-1 0 0 0,-2 3 0 0 0,2 7 0 0 0,2 9 0 0 0,3 8 0 0 0,3 6 0 0 0,2 4 0 0 0,-2-1 0 0 0,-3-3 0 0 0,-4-8 0 0 0,-3-7 0 0 0,-3-10 0 0 0,-6-14 0 0 0,-5-11 0 0 0,-5-10 0 0 0,-4-10 0 0 0,-4-9 0 0 0,-4-6 0 0 0,-3-4 0 0 0,-2-2 0 0 0,-2-4 0 0 0,-1-1 0 0 0,-2-4 0 0 0,0-5 0 0 0,-3-7 0 0 0,-2-5 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28372 3164 16383 0 0,'0'2'0'0'0,"1"3"0"0"0,1 4 0 0 0,3 11 0 0 0,2 9 0 0 0,4 10 0 0 0,5 9 0 0 0,5 10 0 0 0,8 11 0 0 0,5 12 0 0 0,7 12 0 0 0,8 14 0 0 0,5 15 0 0 0,3 15 0 0 0,1 10 0 0 0,5 5 0 0 0,5 3 0 0 0,2 3 0 0 0,0-2 0 0 0,-2-3 0 0 0,-5-9 0 0 0,-3-8 0 0 0,-4-6 0 0 0,-4-9 0 0 0,-1-7 0 0 0,-2-7 0 0 0,-2-3 0 0 0,-4-7 0 0 0,-2 1 0 0 0,-1 1 0 0 0,3 3 0 0 0,5 9 0 0 0,4 8 0 0 0,4 5 0 0 0,3 1 0 0 0,4 4 0 0 0,2 0 0 0 0,2-1 0 0 0,1-2 0 0 0,2-1 0 0 0,5 2 0 0 0,2 1 0 0 0,2-1 0 0 0,3-4 0 0 0,1-1 0 0 0,-1-1 0 0 0,2 1 0 0 0,3 1 0 0 0,0 4 0 0 0,1 2 0 0 0,5 3 0 0 0,6 5 0 0 0,3 0 0 0 0,-1-2 0 0 0,-1-2 0 0 0,-1-2 0 0 0,2-2 0 0 0,-1-1 0 0 0,-2-4 0 0 0,-4-6 0 0 0,-7-8 0 0 0,-5-8 0 0 0,-7-7 0 0 0,-11-10 0 0 0,-6-7 0 0 0,-8-9 0 0 0,-6-11 0 0 0,-9-11 0 0 0,-7-11 0 0 0,-6-6 0 0 0,-5-8 0 0 0,-3-4 0 0 0,-2-3 0 0 0,-1 0 0 0 0,-1-1 0 0 0,0 3 0 0 0,0-1 0 0 0,-1 1 0 0 0,1 0 0 0 0,0 1 0 0 0,2 0 0 0 0,1 2 0 0 0,0 0 0 0 0,1-1 0 0 0,-1-1 0 0 0,-2 0 0 0 0,-2-1 0 0 0,1 1 0 0 0,1 0 0 0 0,-1 0 0 0 0,-1-2 0 0 0,-1-1 0 0 0,0-2 0 0 0,-3-3 0 0 0,0-1 0 0 0,0-2 0 0 0,-1-4 0 0 0,2-10 0 0 0,-1-3 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30687 2724 16383 0 0,'0'1'0'0'0,"0"2"0"0"0,1 3 0 0 0,1 4 0 0 0,3 11 0 0 0,3 15 0 0 0,7 22 0 0 0,9 24 0 0 0,6 26 0 0 0,9 28 0 0 0,7 27 0 0 0,6 30 0 0 0,7 33 0 0 0,5 30 0 0 0,4 29 0 0 0,1 23 0 0 0,3 20 0 0 0,-4 13 0 0 0,-3 9 0 0 0,-4 6 0 0 0,0 2 0 0 0,1-3 0 0 0,-1-15 0 0 0,-2-18 0 0 0,-6-21 0 0 0,-5-21 0 0 0,-6-21 0 0 0,-1-18 0 0 0,-3-20 0 0 0,2-14 0 0 0,-2-11 0 0 0,-1-10 0 0 0,-1-8 0 0 0,-5-12 0 0 0,-5-14 0 0 0,-4-12 0 0 0,-1-9 0 0 0,-1-8 0 0 0,-2-7 0 0 0,-2-6 0 0 0,-3-9 0 0 0,-1-7 0 0 0,-2-7 0 0 0,-1-7 0 0 0,-1-10 0 0 0,-2-11 0 0 0,0-10 0 0 0,-2-11 0 0 0,0-8 0 0 0,-1-6 0 0 0,0-6 0 0 0,-1-5 0 0 0,1-3 0 0 0,-2-1 0 0 0,1-7 0 0 0,1-4 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28109 4568 16383 0 0,'1'0'0'0'0,"2"0"0"0"0,1 1 0 0 0,3 2 0 0 0,3 5 0 0 0,5 11 0 0 0,10 13 0 0 0,10 20 0 0 0,13 21 0 0 0,14 23 0 0 0,10 26 0 0 0,14 23 0 0 0,11 25 0 0 0,10 23 0 0 0,10 21 0 0 0,9 20 0 0 0,7 19 0 0 0,0 9 0 0 0,-4 5 0 0 0,-26-46 0 0 0,-11-18 0 0 0,-1 2 0 0 0,2 5 0 0 0,2 5 0 0 0,5 3 0 0 0,2 3 0 0 0,2-4 0 0 0,-3-4 0 0 0,-5-7 0 0 0,-2-8 0 0 0,-3-10 0 0 0,-3-10 0 0 0,-3-8 0 0 0,-6-12 0 0 0,-6-9 0 0 0,-2-9 0 0 0,-3-11 0 0 0,-3-10 0 0 0,-5-7 0 0 0,-6-7 0 0 0,-7-4 0 0 0,-4-2 0 0 0,-5 0 0 0 0,-2-5 0 0 0,-1-7 0 0 0,0-8 0 0 0,-2-11 0 0 0,-4-9 0 0 0,-2-5 0 0 0,-3-4 0 0 0,-1-4 0 0 0,-1-2 0 0 0,-3-6 0 0 0,-1-4 0 0 0,-2-5 0 0 0,-3-4 0 0 0,-3-3 0 0 0,-2-5 0 0 0,-1-6 0 0 0,-1-6 0 0 0,2-11 0 0 0,4-15 0 0 0,2-21 0 0 0,1-24 0 0 0,7-27 0 0 0,4-28 0 0 0,4-27 0 0 0,2-33 0 0 0,-3-34 0 0 0,-8-36 0 0 0,-4-34 0 0 0,-5-26 0 0 0,-4-13 0 0 0,-4-6 0 0 0,-2 0 0 0 0,-8 3 0 0 0,-9 7 0 0 0,-7 10 0 0 0,-6 15 0 0 0,-4 14 0 0 0,-3 15 0 0 0,0 15 0 0 0,-1 17 0 0 0,1 18 0 0 0,1 18 0 0 0,1 24 0 0 0,4 20 0 0 0,4 20 0 0 0,6 22 0 0 0,3 19 0 0 0,3 19 0 0 0,5 15 0 0 0,3 14 0 0 0,3 10 0 0 0,1 8 0 0 0,1 4 0 0 0,1 3 0 0 0,-1 0 0 0 0,-2 2 0 0 0,-1 0 0 0 0,0 2 0 0 0,-3-1 0 0 0,-2-2 0 0 0,-3 0 0 0 0,-2-2 0 0 0,-4-2 0 0 0,-7-5 0 0 0,-4-1 0 0 0,-5-2 0 0 0,-6-1 0 0 0,-4-2 0 0 0,-8-2 0 0 0,-9-2 0 0 0,-13-4 0 0 0,-7-2 0 0 0,-4 0 0 0 0,-1 0 0 0 0,4 2 0 0 0,8 4 0 0 0,8 2 0 0 0,12 6 0 0 0,12 4 0 0 0,12 6 0 0 0,8 5 0 0 0,8 4 0 0 0,3 3 0 0 0,5 1 0 0 0,4 3 0 0 0,3 1 0 0 0,0 1 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15672 5807 16383 0 0,'2'0'0'0'0,"2"0"0"0"0,2 0 0 0 0,6 0 0 0 0,6 0 0 0 0,8 0 0 0 0,10-2 0 0 0,12-3 0 0 0,11-3 0 0 0,7-2 0 0 0,-1-1 0 0 0,-5-1 0 0 0,-5 2 0 0 0,-8 1 0 0 0,-11 3 0 0 0,-9 0 0 0 0,-7 3 0 0 0,-6-1 0 0 0,-4 1 0 0 0,-3 2 0 0 0,-2 1 0 0 0,-1 1 0 0 0,2 5 0 0 0,1 6 0 0 0,3 6 0 0 0,1 9 0 0 0,3 6 0 0 0,0 4 0 0 0,0 7 0 0 0,2 6 0 0 0,0 5 0 0 0,-1 0 0 0 0,-2-2 0 0 0,-5-3 0 0 0,-2-3 0 0 0,-4-3 0 0 0,0-4 0 0 0,-2-6 0 0 0,-1-4 0 0 0,-1-6 0 0 0,0-5 0 0 0,-1-3 0 0 0,-3-4 0 0 0,0-3 0 0 0,-2-2 0 0 0,0-2 0 0 0,2-1 0 0 0,-1 0 0 0 0,0-1 0 0 0,-2-1 0 0 0,-1 0 0 0 0,0-1 0 0 0,1-1 0 0 0,1 0 0 0 0,0 0 0 0 0,1-2 0 0 0,-1-3 0 0 0,2-3 0 0 0,0-3 0 0 0,2-2 0 0 0,0-3 0 0 0,2 0 0 0 0,4-2 0 0 0,4-1 0 0 0,8-4 0 0 0,9-3 0 0 0,7-4 0 0 0,8-2 0 0 0,5-3 0 0 0,4-1 0 0 0,1 2 0 0 0,-3 1 0 0 0,-4 4 0 0 0,-7 4 0 0 0,-6 6 0 0 0,-6 6 0 0 0,-6 4 0 0 0,-4 5 0 0 0,-5 4 0 0 0,-3 2 0 0 0,-3 4 0 0 0,0 2 0 0 0,0 4 0 0 0,1 3 0 0 0,-1 3 0 0 0,1 3 0 0 0,0 1 0 0 0,2-1 0 0 0,-1-2 0 0 0,1-3 0 0 0,0-1 0 0 0,1-3 0 0 0,0-2 0 0 0,2-2 0 0 0,0-3 0 0 0,1 0 0 0 0,3-1 0 0 0,4 0 0 0 0,2-1 0 0 0,3-2 0 0 0,1 0 0 0 0,2 0 0 0 0,-2-1 0 0 0,-3-1 0 0 0,-1-2 0 0 0,-4-1 0 0 0,-2 0 0 0 0,-3-2 0 0 0,-4 0 0 0 0,-1 0 0 0 0,-3-1 0 0 0,0-2 0 0 0,0 0 0 0 0,-1-4 0 0 0,1-2 0 0 0,-2-2 0 0 0,-1-1 0 0 0,-2 1 0 0 0,-1 0 0 0 0,-2 2 0 0 0,-1 2 0 0 0,0 2 0 0 0,-1 1 0 0 0,-2 1 0 0 0,-4 1 0 0 0,-5 2 0 0 0,-4 0 0 0 0,-1 2 0 0 0,2 1 0 0 0,2 2 0 0 0,1-1 0 0 0,4 0 0 0 0,3 0 0 0 0,4 0 0 0 0,3 0 0 0 0,3 1 0 0 0,6 0 0 0 0,10 1 0 0 0,13-1 0 0 0,16 1 0 0 0,22-2 0 0 0,16-6 0 0 0,16-7 0 0 0,11-5 0 0 0,9-8 0 0 0,-3-3 0 0 0,-12 0 0 0 0,-20 3 0 0 0,-21 5 0 0 0,-20 4 0 0 0,-17 4 0 0 0,-12 2 0 0 0,-7 1 0 0 0,-7 0 0 0 0,-9-5 0 0 0,-3 0 0 0 0,-5-4 0 0 0,-2 0 0 0 0,-1 1 0 0 0,-1 1 0 0 0,-3 0 0 0 0,-3 2 0 0 0,-1 3 0 0 0,-2-1 0 0 0,-2 0 0 0 0,1 1 0 0 0,5 3 0 0 0,5 3 0 0 0,7 4 0 0 0,6 4 0 0 0,6 7 0 0 0,3 12 0 0 0,3 16 0 0 0,5 13 0 0 0,4 12 0 0 0,3 15 0 0 0,-3 20 0 0 0,-3 13 0 0 0,-3 9 0 0 0,-1-3 0 0 0,0-9 0 0 0,2-16 0 0 0,2-16 0 0 0,2-16 0 0 0,-1-17 0 0 0,0-16 0 0 0,-2-17 0 0 0,-1-13 0 0 0,1-9 0 0 0,0-6 0 0 0,1-3 0 0 0,0 0 0 0 0,-1 2 0 0 0,0 4 0 0 0,2 0 0 0 0,1 1 0 0 0,2 2 0 0 0,1 3 0 0 0,0 0 0 0 0,1 3 0 0 0,-1 3 0 0 0,-1 3 0 0 0,-2 1 0 0 0,-1 2 0 0 0,0 0 0 0 0,-1 0 0 0 0,0 1 0 0 0,1-1 0 0 0,1 2 0 0 0,1 1 0 0 0,0 3 0 0 0,1 4 0 0 0,1 4 0 0 0,1 4 0 0 0,-1 5 0 0 0,-1 3 0 0 0,0 1 0 0 0,-3-2 0 0 0,-1-4 0 0 0,-4-1 0 0 0,-4-2 0 0 0,-3-1 0 0 0,-4 0 0 0 0,-4-2 0 0 0,-3-3 0 0 0,-2-2 0 0 0,-1 0 0 0 0,0-1 0 0 0,1-2 0 0 0,1-2 0 0 0,2-3 0 0 0,1 0 0 0 0,2-1 0 0 0,2-2 0 0 0,3 0 0 0 0,3-1 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19283 6143 16383 0 0,'-2'0'0'0'0,"-2"0"0"0"0,-4 0 0 0 0,-2 0 0 0 0,-1 0 0 0 0,0 1 0 0 0,1 1 0 0 0,0 1 0 0 0,1 0 0 0 0,0 0 0 0 0,1 0 0 0 0,4-3 0 0 0,6-2 0 0 0,14-12 0 0 0,19-12 0 0 0,21-11 0 0 0,23-14 0 0 0,18-14 0 0 0,21-12 0 0 0,15-9 0 0 0,9-10 0 0 0,2-4 0 0 0,-5-1 0 0 0,-2 0 0 0 0,-7 6 0 0 0,-7 7 0 0 0,-17 14 0 0 0,-20 13 0 0 0,-21 12 0 0 0,-18 12 0 0 0,-17 12 0 0 0,-12 9 0 0 0,-9 7 0 0 0,-5 5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30440 4074 16383 0 0,'-3'4'0'0'0,"0"8"0"0"0,-2 16 0 0 0,-3 16 0 0 0,0 15 0 0 0,1 11 0 0 0,3 14 0 0 0,-1 9 0 0 0,0 3 0 0 0,1-5 0 0 0,1-7 0 0 0,2-15 0 0 0,0-11 0 0 0,1-14 0 0 0,0-13 0 0 0,1-10 0 0 0,2-8 0 0 0,1-8 0 0 0,5-2 0 0 0,8-2 0 0 0,11 1 0 0 0,11 2 0 0 0,12 2 0 0 0,12 1 0 0 0,12-1 0 0 0,7-2 0 0 0,6-1 0 0 0,2-1 0 0 0,2-4 0 0 0,-3-3 0 0 0,-4-1 0 0 0,-6 0 0 0 0,-9 0 0 0 0,-13 1 0 0 0,-12 1 0 0 0,-12 2 0 0 0,-10 0 0 0 0,-7 1 0 0 0,-6-1 0 0 0,-3-1 0 0 0,-2 0 0 0 0,-2-1 0 0 0,-2-2 0 0 0,0-3 0 0 0,1-11 0 0 0,0-10 0 0 0,1-9 0 0 0,-2-8 0 0 0,-2-11 0 0 0,-1-8 0 0 0,-3-7 0 0 0,0-5 0 0 0,0 1 0 0 0,0 3 0 0 0,0 7 0 0 0,-1 7 0 0 0,1 13 0 0 0,1 12 0 0 0,1 8 0 0 0,2 6 0 0 0,0 7 0 0 0,0 5 0 0 0,-1 4 0 0 0,-2 3 0 0 0,-1 2 0 0 0,-2 0 0 0 0,-1 1 0 0 0,-3 1 0 0 0,-3-2 0 0 0,-7 1 0 0 0,-10 0 0 0 0,-10 3 0 0 0,-12 4 0 0 0,-10 2 0 0 0,-12 5 0 0 0,-7 2 0 0 0,-2 0 0 0 0,2 0 0 0 0,4-4 0 0 0,10-2 0 0 0,8-2 0 0 0,10-4 0 0 0,13-2 0 0 0,10-2 0 0 0,8 0 0 0 0,7-2 0 0 0,5 1 0 0 0,1-1 0 0 0,2 1 0 0 0,0-1 0 0 0,0 1 0 0 0,0 0 0 0 0,-1 0 0 0 0,0 0 0 0 0,-2 0 0 0 0,-3 0 0 0 0,-2 1 0 0 0,-1 0 0 0 0,1 1 0 0 0,0-1 0 0 0,2 0 0 0 0,-1 1 0 0 0,2 0 0 0 0,1-1 0 0 0,1-1 0 0 0,0 1 0 0 0,1-1 0 0 0,0 0 0 0 0,1 0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4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19164 6494 16383 0 0,'1'0'0'0'0,"1"0"0"0"0,5 0 0 0 0,2 0 0 0 0,4 1 0 0 0,10 7 0 0 0,11 8 0 0 0,15 11 0 0 0,14 11 0 0 0,13 14 0 0 0,17 15 0 0 0,19 12 0 0 0,19 13 0 0 0,18 10 0 0 0,12 7 0 0 0,13 9 0 0 0,10 3 0 0 0,7 2 0 0 0,-3-4 0 0 0,-6-6 0 0 0,-13-11 0 0 0,-18-12 0 0 0,-21-13 0 0 0,-25-16 0 0 0,-27-17 0 0 0,-25-14 0 0 0,-20-12 0 0 0,-16-11 0 0 0,-13-10 0 0 0,-8-4 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21953 4520 16383 0 0,'-1'-1'0'0'0,"-2"-1"0"0"0,0 1 0 0 0,-3 0 0 0 0,-3 0 0 0 0,-5 2 0 0 0,-3 2 0 0 0,-6 2 0 0 0,-7 4 0 0 0,-1 2 0 0 0,1 3 0 0 0,1 1 0 0 0,3 0 0 0 0,5 1 0 0 0,3 0 0 0 0,3 0 0 0 0,4-2 0 0 0,3-1 0 0 0,2 0 0 0 0,3-1 0 0 0,1 0 0 0 0,2-1 0 0 0,0 1 0 0 0,1-2 0 0 0,1 0 0 0 0,1 1 0 0 0,1-1 0 0 0,3 0 0 0 0,4-1 0 0 0,2 0 0 0 0,2-2 0 0 0,6 1 0 0 0,6 2 0 0 0,3 1 0 0 0,3 0 0 0 0,3 0 0 0 0,-1-1 0 0 0,-2 0 0 0 0,-3-1 0 0 0,-5-1 0 0 0,-5-1 0 0 0,-4-1 0 0 0,-5 1 0 0 0,-2-2 0 0 0,-2 2 0 0 0,-2 0 0 0 0,0 1 0 0 0,-1 0 0 0 0,-1 1 0 0 0,-1 0 0 0 0,0 2 0 0 0,-1-1 0 0 0,-2 2 0 0 0,-1 0 0 0 0,-4-2 0 0 0,-4 0 0 0 0,-7 1 0 0 0,-8 1 0 0 0,-4-1 0 0 0,0 0 0 0 0,-3-1 0 0 0,1-2 0 0 0,3-3 0 0 0,4-1 0 0 0,5-2 0 0 0,4-1 0 0 0,4-1 0 0 0,4-2 0 0 0,4 0 0 0 0,2-2 0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22684 3938 16383 0 0,'-1'0'0'0'0,"-1"1"0"0"0,-2 2 0 0 0,0 3 0 0 0,1 5 0 0 0,1 11 0 0 0,1 15 0 0 0,0 15 0 0 0,1 16 0 0 0,2 13 0 0 0,4 13 0 0 0,3 8 0 0 0,0 0 0 0 0,-1-8 0 0 0,-3-8 0 0 0,0-16 0 0 0,0-12 0 0 0,1-13 0 0 0,0-11 0 0 0,-1-11 0 0 0,0-9 0 0 0,0-6 0 0 0,-1-5 0 0 0,-1-5 0 0 0,-2-4 0 0 0,-6-4 0 0 0,0-1 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4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22285 4591 16383 0 0,'0'-2'0'0'0,"1"-1"0"0"0,2 0 0 0 0,5 0 0 0 0,5-1 0 0 0,10-1 0 0 0,11 0 0 0 0,11-2 0 0 0,8 0 0 0 0,5-1 0 0 0,7-1 0 0 0,-1 1 0 0 0,-5 2 0 0 0,-1-1 0 0 0,-4 2 0 0 0,-7 0 0 0 0,-8-1 0 0 0,-8 0 0 0 0,-8 2 0 0 0,-4 0 0 0 0,-3 1 0 0 0,-2 0 0 0 0,-3 1 0 0 0,-2 1 0 0 0,-2 0 0 0 0,-2 1 0 0 0,-5 1 0 0 0,-6 3 0 0 0,-4 2 0 0 0,-2 1 0 0 0,-2 3 0 0 0,0 2 0 0 0,1 2 0 0 0,3 0 0 0 0,1 0 0 0 0,4 1 0 0 0,1 2 0 0 0,2 2 0 0 0,3 1 0 0 0,0 0 0 0 0,2-2 0 0 0,1-3 0 0 0,1-2 0 0 0,2-2 0 0 0,1-3 0 0 0,2 0 0 0 0,2-2 0 0 0,4 1 0 0 0,2-2 0 0 0,2-1 0 0 0,0-2 0 0 0,0-2 0 0 0,1-3 0 0 0,0-2 0 0 0,2-7 0 0 0,2-6 0 0 0,0-3 0 0 0,-2-4 0 0 0,-3-1 0 0 0,-4-1 0 0 0,-5 3 0 0 0,-4 4 0 0 0,-3 4 0 0 0,-2 1 0 0 0,-2 3 0 0 0,-1 0 0 0 0,0 2 0 0 0,0 0 0 0 0,-2 2 0 0 0,-2 0 0 0 0,0 2 0 0 0,0 0 0 0 0,-2 2 0 0 0,-1 0 0 0 0,-2 1 0 0 0,-1 1 0 0 0,1 2 0 0 0,0-1 0 0 0,2 1 0 0 0,-1 1 0 0 0,0 2 0 0 0,2 1 0 0 0,3 0 0 0 0,0 1 0 0 0,1-2 0 0 0,-4 1 0 0 0,-1 0 0 0 0,-4 1 0 0 0,-1 1 0 0 0,3-2 0 0 0,4 1 0 0 0,8-1 0 0 0,10-1 0 0 0,10-2 0 0 0,9 0 0 0 0,6 0 0 0 0,3-1 0 0 0,3-1 0 0 0,0 1 0 0 0,1 0 0 0 0,-4 0 0 0 0,-5 0 0 0 0,-6 0 0 0 0,-7 1 0 0 0,-7 1 0 0 0,-5 1 0 0 0,-5 2 0 0 0,-2 0 0 0 0,0 2 0 0 0,-2 1 0 0 0,0 4 0 0 0,1 3 0 0 0,0 3 0 0 0,1 2 0 0 0,1 1 0 0 0,1 2 0 0 0,0-2 0 0 0,0-2 0 0 0,1-3 0 0 0,-1-3 0 0 0,0-2 0 0 0,1-2 0 0 0,0-4 0 0 0,0-1 0 0 0,4-2 0 0 0,2-1 0 0 0,3-3 0 0 0,2-2 0 0 0,1-4 0 0 0,2-5 0 0 0,6-7 0 0 0,5-8 0 0 0,3-7 0 0 0,0-6 0 0 0,-4 1 0 0 0,-4 0 0 0 0,-8 3 0 0 0,-7 4 0 0 0,-6 6 0 0 0,-5 3 0 0 0,-4 4 0 0 0,-4 4 0 0 0,-2 4 0 0 0,-1 4 0 0 0,-3 3 0 0 0,-3 3 0 0 0,0 3 0 0 0,-2 2 0 0 0,1 3 0 0 0,1 4 0 0 0,1 4 0 0 0,3 2 0 0 0,3 1 0 0 0,4 1 0 0 0,3-1 0 0 0,2-3 0 0 0,1-1 0 0 0,1-3 0 0 0,4-2 0 0 0,1-2 0 0 0,2-1 0 0 0,1-3 0 0 0,0-1 0 0 0,1 0 0 0 0,0-1 0 0 0,0-1 0 0 0,2 1 0 0 0,-1 0 0 0 0,0 0 0 0 0,-2 3 0 0 0,0 1 0 0 0,1 5 0 0 0,3 7 0 0 0,2 12 0 0 0,4 14 0 0 0,6 14 0 0 0,5 15 0 0 0,2 11 0 0 0,2 13 0 0 0,-6 7 0 0 0,-5-4 0 0 0,-7-8 0 0 0,-6-12 0 0 0,-4-12 0 0 0,-7-14 0 0 0,-4-12 0 0 0,-5-10 0 0 0,-1-10 0 0 0,0-7 0 0 0,0-6 0 0 0,1-4 0 0 0,0-3 0 0 0,1-1 0 0 0,0-6 0 0 0,-2-5 0 0 0,-1-4 0 0 0,-2-6 0 0 0,-1-10 0 0 0,-2-10 0 0 0,-2-5 0 0 0,1-5 0 0 0,2-4 0 0 0,6-2 0 0 0,6 0 0 0 0,9 1 0 0 0,10-1 0 0 0,11-1 0 0 0,12-1 0 0 0,15 1 0 0 0,9 4 0 0 0,7 2 0 0 0,8 0 0 0 0,-2 3 0 0 0,-5 1 0 0 0,-8 2 0 0 0,-9 2 0 0 0,-9 4 0 0 0,-11 6 0 0 0,-9 6 0 0 0,-9 6 0 0 0,-7 5 0 0 0,-5 3 0 0 0,-4 5 0 0 0,-4 3 0 0 0,-5 2 0 0 0,-4 3 0 0 0,-2 1 0 0 0,-2 1 0 0 0,0 0 0 0 0,-1 2 0 0 0,-2 5 0 0 0,-5 11 0 0 0,0 8 0 0 0,2 11 0 0 0,4 9 0 0 0,7 7 0 0 0,7 12 0 0 0,9 5 0 0 0,10 1 0 0 0,12-1 0 0 0,10-3 0 0 0,13-6 0 0 0,5-11 0 0 0,4-11 0 0 0,2-10 0 0 0,-1-11 0 0 0,0-7 0 0 0,-7-9 0 0 0,-9-5 0 0 0,-9-4 0 0 0,-7-2 0 0 0,-8 0 0 0 0,-6 1 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23330 8120 16383 0 0,'0'-1'0'0'0,"0"-1"0"0"0,-1-1 0 0 0,-1 1 0 0 0,-1 0 0 0 0,-5 1 0 0 0,-4 0 0 0 0,-2 1 0 0 0,-3 3 0 0 0,0 2 0 0 0,-2 6 0 0 0,-5 10 0 0 0,-2 8 0 0 0,2 2 0 0 0,3 1 0 0 0,5-2 0 0 0,5-2 0 0 0,5-4 0 0 0,3-4 0 0 0,3-3 0 0 0,0-3 0 0 0,2-3 0 0 0,2-1 0 0 0,0 0 0 0 0,4-1 0 0 0,4 0 0 0 0,4-1 0 0 0,7 2 0 0 0,6 1 0 0 0,5 2 0 0 0,0 0 0 0 0,3 2 0 0 0,-3 0 0 0 0,-4-1 0 0 0,-5-2 0 0 0,-6-1 0 0 0,-4 0 0 0 0,-4-1 0 0 0,-3-1 0 0 0,-2 1 0 0 0,0 0 0 0 0,-2 1 0 0 0,-2 0 0 0 0,0 0 0 0 0,-4 3 0 0 0,-4 0 0 0 0,-3 0 0 0 0,-6 1 0 0 0,-3-1 0 0 0,-5 0 0 0 0,-7 2 0 0 0,-8 0 0 0 0,-5-3 0 0 0,1-3 0 0 0,4-4 0 0 0,7-2 0 0 0,6-3 0 0 0,6-1 0 0 0,7-2 0 0 0,5-5 0 0 0,6-5 0 0 0,10-7 0 0 0,13-6 0 0 0,10-8 0 0 0,11-6 0 0 0,11-10 0 0 0,-4 5 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23960 7841 16383 0 0,'0'1'0'0'0,"0"1"0"0"0,0 2 0 0 0,0 5 0 0 0,0 4 0 0 0,0 7 0 0 0,0 8 0 0 0,0 8 0 0 0,2 10 0 0 0,2 6 0 0 0,4 9 0 0 0,0 3 0 0 0,0-1 0 0 0,1-4 0 0 0,0-9 0 0 0,-1-11 0 0 0,-1-10 0 0 0,-2-9 0 0 0,-1-6 0 0 0,-2-6 0 0 0,1-2 0 0 0,-2-4 0 0 0,-2-2 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1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23548 8008 16383 0 0,'7'-4'0'0'0,"13"-3"0"0"0,13-2 0 0 0,15-2 0 0 0,12-2 0 0 0,17 2 0 0 0,12-2 0 0 0,5-2 0 0 0,-4 3 0 0 0,-6-2 0 0 0,-8 0 0 0 0,-12 2 0 0 0,-14 2 0 0 0,-13 3 0 0 0,-13 3 0 0 0,-12 5 0 0 0,-12 6 0 0 0,-6 5 0 0 0,-4 8 0 0 0,-1 4 0 0 0,1 2 0 0 0,2 0 0 0 0,2 0 0 0 0,2-3 0 0 0,2-1 0 0 0,2-3 0 0 0,0-3 0 0 0,3-4 0 0 0,1-3 0 0 0,1-4 0 0 0,1-3 0 0 0,1-1 0 0 0,10-5 0 0 0,10-8 0 0 0,4-5 0 0 0,1-7 0 0 0,-3-2 0 0 0,-3-1 0 0 0,-5-3 0 0 0,-5-1 0 0 0,-5 2 0 0 0,-4 4 0 0 0,-3 7 0 0 0,-3 8 0 0 0,-1 8 0 0 0,-1 9 0 0 0,2 9 0 0 0,1 6 0 0 0,3 4 0 0 0,1 0 0 0 0,2 0 0 0 0,2-2 0 0 0,2-5 0 0 0,4-3 0 0 0,3-5 0 0 0,1-5 0 0 0,9-2 0 0 0,2-4 0 0 0,7-8 0 0 0,3-7 0 0 0,4-6 0 0 0,0-8 0 0 0,-1-7 0 0 0,-7-9 0 0 0,-8-3 0 0 0,-11 0 0 0 0,-7 3 0 0 0,-8 8 0 0 0,-7 8 0 0 0,-5 8 0 0 0,-7 8 0 0 0,-9 5 0 0 0,-9 6 0 0 0,-5 8 0 0 0,-1 7 0 0 0,-1 10 0 0 0,2 6 0 0 0,4 6 0 0 0,6 0 0 0 0,5-2 0 0 0,8-4 0 0 0,6-6 0 0 0,5-4 0 0 0,5-4 0 0 0,2-5 0 0 0,3-3 0 0 0,2-3 0 0 0,2-2 0 0 0,1-2 0 0 0,2 0 0 0 0,-1-2 0 0 0,3 0 0 0 0,3 0 0 0 0,5 1 0 0 0,9 2 0 0 0,13 3 0 0 0,8 8 0 0 0,4 7 0 0 0,2 9 0 0 0,0 11 0 0 0,-3 13 0 0 0,-1 15 0 0 0,-2 16 0 0 0,-5 12 0 0 0,-5 9 0 0 0,-8 4 0 0 0,-7-2 0 0 0,-8-10 0 0 0,-8-13 0 0 0,-5-17 0 0 0,-6-17 0 0 0,-8-13 0 0 0,-5-11 0 0 0,-8-7 0 0 0,-5-6 0 0 0,-1-5 0 0 0,1-4 0 0 0,1-4 0 0 0,4-6 0 0 0,-1-7 0 0 0,-2-9 0 0 0,-2-15 0 0 0,-2-14 0 0 0,5-15 0 0 0,4-14 0 0 0,5-9 0 0 0,7-7 0 0 0,12-4 0 0 0,15-2 0 0 0,17 1 0 0 0,20 3 0 0 0,22 2 0 0 0,16 1 0 0 0,10 2 0 0 0,2 2 0 0 0,-4 1 0 0 0,-14 3 0 0 0,-15 8 0 0 0,-18 10 0 0 0,-19 14 0 0 0,-14 14 0 0 0,-12 14 0 0 0,-9 9 0 0 0,-12 9 0 0 0,-16 6 0 0 0,-9 4 0 0 0,-10 3 0 0 0,-10 4 0 0 0,-10 8 0 0 0,-5 7 0 0 0,2 11 0 0 0,5 11 0 0 0,7 11 0 0 0,13 7 0 0 0,13 3 0 0 0,13 1 0 0 0,12-1 0 0 0,11-7 0 0 0,8-8 0 0 0,10-10 0 0 0,8-9 0 0 0,8-8 0 0 0,8-8 0 0 0,3-6 0 0 0,0-6 0 0 0,-1-2 0 0 0,-9-3 0 0 0,-7-2 0 0 0,-9 0 0 0 0,-8 1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6T09:31:40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11459 4540 16383 0 0,'0'0'0'0'0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6T09:31:40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11969 9525 16383 0 0,'1'0'0'0'0,"2"0"0"0"0,3 0 0 0 0,4 0 0 0 0,10 0 0 0 0,10 0 0 0 0,14 2 0 0 0,12 0 0 0 0,11 3 0 0 0,8 1 0 0 0,1 0 0 0 0,-2-1 0 0 0,-6-1 0 0 0,-5-2 0 0 0,-9 0 0 0 0,-8-2 0 0 0,-10 0 0 0 0,-8 0 0 0 0,-9 0 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6T09:31:40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10750 9171 16383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13500 4520 16383 0 0,'0'-1'0'0'0,"0"-2"0"0"0,1-3 0 0 0,2-2 0 0 0,2-4 0 0 0,4-7 0 0 0,7-8 0 0 0,7-10 0 0 0,5-9 0 0 0,5-8 0 0 0,2-4 0 0 0,4-1 0 0 0,2 1 0 0 0,1 5 0 0 0,6 2 0 0 0,5 3 0 0 0,3 4 0 0 0,1 3 0 0 0,1 2 0 0 0,2-1 0 0 0,1 0 0 0 0,1 0 0 0 0,-2 2 0 0 0,-4 0 0 0 0,1 0 0 0 0,-7 5 0 0 0,-5 4 0 0 0,-2 3 0 0 0,1 2 0 0 0,2-1 0 0 0,0 1 0 0 0,-1-1 0 0 0,-1 2 0 0 0,3 0 0 0 0,0 1 0 0 0,-1 0 0 0 0,-1 0 0 0 0,-1 3 0 0 0,2-1 0 0 0,7 0 0 0 0,5 0 0 0 0,3 2 0 0 0,1 2 0 0 0,8-1 0 0 0,1 2 0 0 0,0 0 0 0 0,-2 0 0 0 0,-3-2 0 0 0,-2 3 0 0 0,-1 3 0 0 0,-2 1 0 0 0,0 1 0 0 0,0 2 0 0 0,-1-1 0 0 0,4 2 0 0 0,1 0 0 0 0,0-2 0 0 0,-1 1 0 0 0,-1 2 0 0 0,-1-1 0 0 0,0 1 0 0 0,-1 1 0 0 0,4 2 0 0 0,3 0 0 0 0,4 2 0 0 0,8-1 0 0 0,2 2 0 0 0,2-1 0 0 0,4 0 0 0 0,-1 3 0 0 0,3 0 0 0 0,3 2 0 0 0,-1 3 0 0 0,1 0 0 0 0,2 0 0 0 0,1 3 0 0 0,2-2 0 0 0,0 0 0 0 0,2 2 0 0 0,-4-2 0 0 0,0-2 0 0 0,0 0 0 0 0,0-1 0 0 0,-2 1 0 0 0,-3 1 0 0 0,-1 2 0 0 0,2-1 0 0 0,2 0 0 0 0,5 2 0 0 0,7-1 0 0 0,1-1 0 0 0,4 2 0 0 0,-1 1 0 0 0,-2-2 0 0 0,-2-2 0 0 0,-3-1 0 0 0,-4 2 0 0 0,-6-2 0 0 0,-6-1 0 0 0,-3-2 0 0 0,-5-2 0 0 0,-4 2 0 0 0,0-1 0 0 0,-2 0 0 0 0,-4-1 0 0 0,-7 1 0 0 0,-5 0 0 0 0,-4-1 0 0 0,0 0 0 0 0,2-1 0 0 0,-2 0 0 0 0,1-1 0 0 0,1 0 0 0 0,2 0 0 0 0,-2 0 0 0 0,-3 0 0 0 0,0 0 0 0 0,-2 0 0 0 0,-2 0 0 0 0,1 0 0 0 0,2 0 0 0 0,7 0 0 0 0,6 0 0 0 0,7 0 0 0 0,4 0 0 0 0,4 0 0 0 0,1 0 0 0 0,1 0 0 0 0,1 0 0 0 0,-4 0 0 0 0,-5 0 0 0 0,-4 0 0 0 0,-7 0 0 0 0,-6 0 0 0 0,-7 0 0 0 0,-7 0 0 0 0,-7 0 0 0 0,-6 0 0 0 0,-6 0 0 0 0,-2 0 0 0 0,-4 0 0 0 0,0 0 0 0 0,0 0 0 0 0,1 0 0 0 0,2 0 0 0 0,4-2 0 0 0,5 0 0 0 0,5-2 0 0 0,7-3 0 0 0,7 1 0 0 0,2-1 0 0 0,3 1 0 0 0,3-1 0 0 0,2 1 0 0 0,2 1 0 0 0,1 0 0 0 0,0 1 0 0 0,1 0 0 0 0,-4 2 0 0 0,-8 1 0 0 0,-8 0 0 0 0,-8-1 0 0 0,-5 1 0 0 0,-7-1 0 0 0,-4 1 0 0 0,-4 1 0 0 0,-4-1 0 0 0,-1 0 0 0 0,-1 0 0 0 0,-1-1 0 0 0,0 1 0 0 0,0 1 0 0 0,2-1 0 0 0,1 0 0 0 0,0 0 0 0 0,1-1 0 0 0,1 1 0 0 0,0-2 0 0 0,2 1 0 0 0,2-1 0 0 0,0-1 0 0 0,0 1 0 0 0,1-1 0 0 0,1 1 0 0 0,0 0 0 0 0,0-1 0 0 0,1 2 0 0 0,1 0 0 0 0,1 0 0 0 0,-1 0 0 0 0,0 0 0 0 0,-2 1 0 0 0,-1 0 0 0 0,-2 1 0 0 0,-2 0 0 0 0,-1 0 0 0 0,-1 0 0 0 0,-1 0 0 0 0,0 0 0 0 0,0 0 0 0 0,-1-1 0 0 0,1 0 0 0 0,0 0 0 0 0,0 0 0 0 0,0-1 0 0 0,0 0 0 0 0,1 0 0 0 0,0-1 0 0 0,-1 1 0 0 0,2-1 0 0 0,1 1 0 0 0,0 0 0 0 0,-1 0 0 0 0,-1 0 0 0 0,0 0 0 0 0,-1 1 0 0 0,-1 0 0 0 0,-1-1 0 0 0,-1 1 0 0 0,1-1 0 0 0,-1 1 0 0 0,0-1 0 0 0,-1 1 0 0 0,1-1 0 0 0,0 1 0 0 0,0 1 0 0 0,0-1 0 0 0,-1 1 0 0 0,1 0 0 0 0,0 0 0 0 0,1-1 0 0 0,1 0 0 0 0,2 0 0 0 0,0-1 0 0 0,0 0 0 0 0,1-1 0 0 0,0 0 0 0 0,0 0 0 0 0,0 0 0 0 0,0 1 0 0 0,0-1 0 0 0,-1-1 0 0 0,1 1 0 0 0,0 0 0 0 0,-2 0 0 0 0,0 1 0 0 0,-1 1 0 0 0,-1 0 0 0 0,0-1 0 0 0,-2 0 0 0 0,-2-2 0 0 0,-2 0 0 0 0,0 0 0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17178 11516 16383 0 0,'0'3'0'0'0,"2"5"0"0"0,3 7 0 0 0,6 13 0 0 0,7 11 0 0 0,6 11 0 0 0,3 4 0 0 0,5 3 0 0 0,1-1 0 0 0,3-3 0 0 0,-1-3 0 0 0,0-6 0 0 0,-1-3 0 0 0,1-6 0 0 0,1-6 0 0 0,-2-6 0 0 0,-2-7 0 0 0,-2-6 0 0 0,1-8 0 0 0,2-10 0 0 0,8-12 0 0 0,11-14 0 0 0,16-16 0 0 0,31-25 0 0 0,39-32 0 0 0,49-37 0 0 0,49-38 0 0 0,52-30 0 0 0,47-21 0 0 0,38-10 0 0 0,24 1 0 0 0,12 12 0 0 0,-11 21 0 0 0,-27 24 0 0 0,-45 30 0 0 0,-60 32 0 0 0,-64 31 0 0 0,-61 29 0 0 0,-53 25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13982 6679 16383 0 0,'-1'0'0'0'0,"0"1"0"0"0,3 2 0 0 0,1 3 0 0 0,6 5 0 0 0,3 6 0 0 0,8 8 0 0 0,7 11 0 0 0,8 14 0 0 0,4 10 0 0 0,5 5 0 0 0,-2 1 0 0 0,-2-6 0 0 0,-6-10 0 0 0,-5-10 0 0 0,-6-10 0 0 0,-7-10 0 0 0,-4-7 0 0 0,-3-7 0 0 0,0-5 0 0 0,2-6 0 0 0,5-7 0 0 0,6-8 0 0 0,8-8 0 0 0,8-9 0 0 0,10-9 0 0 0,11-8 0 0 0,12-5 0 0 0,8-2 0 0 0,4 1 0 0 0,3 3 0 0 0,-3 3 0 0 0,-8 6 0 0 0,-11 9 0 0 0,-11 6 0 0 0,-13 9 0 0 0,-11 8 0 0 0,-10 4 0 0 0,-8 4 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12054 10334 16383 0 0,'-4'-3'0'0'0,"-7"-4"0"0"0,-5-3 0 0 0,-9-6 0 0 0,-4-1 0 0 0,-5-3 0 0 0,-3-1 0 0 0,-6-4 0 0 0,0 1 0 0 0,0 1 0 0 0,1 4 0 0 0,0 2 0 0 0,-2 4 0 0 0,-2 0 0 0 0,-1-1 0 0 0,-2 1 0 0 0,0 0 0 0 0,0 0 0 0 0,-4-1 0 0 0,1 1 0 0 0,-1 3 0 0 0,3 3 0 0 0,3 2 0 0 0,4 3 0 0 0,3 1 0 0 0,1 1 0 0 0,0 0 0 0 0,-3 1 0 0 0,-2-1 0 0 0,-2 1 0 0 0,-7-1 0 0 0,-2 0 0 0 0,-1 0 0 0 0,1 2 0 0 0,2 0 0 0 0,3 0 0 0 0,2 2 0 0 0,0 2 0 0 0,-2 4 0 0 0,-3 0 0 0 0,-4 1 0 0 0,-4 1 0 0 0,-7-1 0 0 0,-4 3 0 0 0,-3 0 0 0 0,1 1 0 0 0,1 0 0 0 0,3 2 0 0 0,0 0 0 0 0,2 0 0 0 0,0 1 0 0 0,5-2 0 0 0,4 1 0 0 0,1-2 0 0 0,3-1 0 0 0,1-1 0 0 0,4-2 0 0 0,5 1 0 0 0,3-1 0 0 0,4 2 0 0 0,4 1 0 0 0,6 0 0 0 0,2 2 0 0 0,4-1 0 0 0,3 0 0 0 0,3-1 0 0 0,1 1 0 0 0,2 1 0 0 0,0 0 0 0 0,3-1 0 0 0,-1 1 0 0 0,3 0 0 0 0,2-1 0 0 0,-1-1 0 0 0,2 0 0 0 0,0 1 0 0 0,2 0 0 0 0,2 0 0 0 0,1 1 0 0 0,3 2 0 0 0,1 2 0 0 0,1 2 0 0 0,1 0 0 0 0,1-1 0 0 0,1-1 0 0 0,0-1 0 0 0,2 0 0 0 0,1 0 0 0 0,5 1 0 0 0,5 3 0 0 0,6 2 0 0 0,8 0 0 0 0,7-1 0 0 0,8 0 0 0 0,12-1 0 0 0,10 0 0 0 0,13-2 0 0 0,17-2 0 0 0,13-2 0 0 0,6-2 0 0 0,4-4 0 0 0,4-3 0 0 0,1-3 0 0 0,5-3 0 0 0,4-2 0 0 0,4 0 0 0 0,3 0 0 0 0,-1-1 0 0 0,-3-2 0 0 0,-4-5 0 0 0,-3-5 0 0 0,-3-6 0 0 0,-4 0 0 0 0,-11-2 0 0 0,-13-1 0 0 0,-12 0 0 0 0,-12 0 0 0 0,-13 0 0 0 0,-13 2 0 0 0,-12 1 0 0 0,-10 0 0 0 0,-9 0 0 0 0,-7-2 0 0 0,-6-1 0 0 0,-5-4 0 0 0,-4-3 0 0 0,-1-4 0 0 0,-1-2 0 0 0,-2-1 0 0 0,0-2 0 0 0,0 0 0 0 0,-1 1 0 0 0,-1 1 0 0 0,0 2 0 0 0,-2 2 0 0 0,-2 0 0 0 0,0 5 0 0 0,1 2 0 0 0,2 6 0 0 0,2 5 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12690 5763 16383 0 0,'0'-1'0'0'0,"0"-2"0"0"0,0-2 0 0 0,0-2 0 0 0,-3-4 0 0 0,-3-1 0 0 0,-6-3 0 0 0,-8-2 0 0 0,-13-3 0 0 0,-15-4 0 0 0,-23-5 0 0 0,-28-2 0 0 0,-30-1 0 0 0,-34-1 0 0 0,-26 6 0 0 0,-18 7 0 0 0,-10 7 0 0 0,-10 6 0 0 0,-3 6 0 0 0,-3 7 0 0 0,-3 7 0 0 0,1 4 0 0 0,12 2 0 0 0,15 3 0 0 0,17 1 0 0 0,16 5 0 0 0,16 3 0 0 0,12 4 0 0 0,15-1 0 0 0,4 2 0 0 0,11 0 0 0 0,13 0 0 0 0,13-3 0 0 0,10-2 0 0 0,10 0 0 0 0,9 0 0 0 0,4 2 0 0 0,3 1 0 0 0,2 1 0 0 0,2 1 0 0 0,2 1 0 0 0,5 1 0 0 0,6-1 0 0 0,6-3 0 0 0,5-2 0 0 0,4-3 0 0 0,4 1 0 0 0,4 1 0 0 0,3 0 0 0 0,4 1 0 0 0,3 1 0 0 0,2 1 0 0 0,2 0 0 0 0,2 4 0 0 0,3 3 0 0 0,2-2 0 0 0,3-3 0 0 0,3-3 0 0 0,3-3 0 0 0,0-4 0 0 0,3-3 0 0 0,4-1 0 0 0,1-1 0 0 0,2-1 0 0 0,3-3 0 0 0,2-1 0 0 0,6-1 0 0 0,2-2 0 0 0,3-2 0 0 0,6-2 0 0 0,2-3 0 0 0,5-2 0 0 0,3-2 0 0 0,5 0 0 0 0,6 0 0 0 0,4 2 0 0 0,1 2 0 0 0,0-1 0 0 0,3 2 0 0 0,3 1 0 0 0,4 1 0 0 0,4 1 0 0 0,1-1 0 0 0,-1-2 0 0 0,-3-2 0 0 0,-2-2 0 0 0,-2 0 0 0 0,-1 0 0 0 0,-4-1 0 0 0,-3 0 0 0 0,-4-1 0 0 0,-4-1 0 0 0,-4 0 0 0 0,0 0 0 0 0,0 0 0 0 0,4 0 0 0 0,3 0 0 0 0,6 0 0 0 0,8 0 0 0 0,5 0 0 0 0,7 0 0 0 0,4 1 0 0 0,4 2 0 0 0,1 2 0 0 0,-1 1 0 0 0,-1 1 0 0 0,0 0 0 0 0,3 2 0 0 0,3-1 0 0 0,-1-2 0 0 0,0 1 0 0 0,2 0 0 0 0,2 2 0 0 0,-3 1 0 0 0,1 1 0 0 0,0 1 0 0 0,-2-2 0 0 0,-2-1 0 0 0,-1 1 0 0 0,3 0 0 0 0,1-1 0 0 0,-2-3 0 0 0,-1 1 0 0 0,0-2 0 0 0,1 1 0 0 0,3 1 0 0 0,1-1 0 0 0,-2 0 0 0 0,-5-3 0 0 0,-6 0 0 0 0,-7-2 0 0 0,-5-3 0 0 0,-6-2 0 0 0,-7-4 0 0 0,-10-5 0 0 0,-8-2 0 0 0,-7-2 0 0 0,-7-3 0 0 0,-6-1 0 0 0,-6-1 0 0 0,-5-2 0 0 0,-4-2 0 0 0,-3-6 0 0 0,-5-6 0 0 0,-3-6 0 0 0,-3-10 0 0 0,-3-9 0 0 0,-6-4 0 0 0,-8-4 0 0 0,-4-1 0 0 0,-6-4 0 0 0,-6-3 0 0 0,-7-2 0 0 0,-6 1 0 0 0,-7 5 0 0 0,-10 3 0 0 0,-11 2 0 0 0,-10 6 0 0 0,-8 3 0 0 0,-11 3 0 0 0,-10 7 0 0 0,-9 8 0 0 0,-3 8 0 0 0,-3 9 0 0 0,-6 9 0 0 0,-5 7 0 0 0,-6 5 0 0 0,-1 3 0 0 0,9 3 0 0 0,10 0 0 0 0,16 3 0 0 0,16 2 0 0 0,14-1 0 0 0,17 0 0 0 0,16-1 0 0 0,12-2 0 0 0,11-1 0 0 0,10 0 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14377 13194 16383 0 0,'-1'0'0'0'0,"3"1"0"0"0,11 4 0 0 0,18 6 0 0 0,38 5 0 0 0,61 6 0 0 0,74 6 0 0 0,85 2 0 0 0,88-4 0 0 0,96-7 0 0 0,97-11 0 0 0,115-11 0 0 0,119-5 0 0 0,113-7 0 0 0,79-1 0 0 0,16-1 0 0 0,16-9 0 0 0,-5-9 0 0 0,-39 1 0 0 0,-55 7 0 0 0,-79 8 0 0 0,-94 6 0 0 0,-105 7 0 0 0,-118 3 0 0 0,-117 6 0 0 0,-109 3 0 0 0,-100 2 0 0 0,-84-2 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13669 15757 16383 0 0,'0'1'0'0'0,"1"1"0"0"0,5-1 0 0 0,13 1 0 0 0,21 1 0 0 0,37 3 0 0 0,50 3 0 0 0,76 3 0 0 0,97 4 0 0 0,107 3 0 0 0,113 3 0 0 0,123-3 0 0 0,115 0 0 0 0,98 3 0 0 0,75 1 0 0 0,59 2 0 0 0,31 2 0 0 0,5-4 0 0 0,-26-5 0 0 0,-46-7 0 0 0,-47-4 0 0 0,-69-4 0 0 0,-76-2 0 0 0,-72 2 0 0 0,-77 4 0 0 0,-72 5 0 0 0,-67 3 0 0 0,-70 2 0 0 0,-66 0 0 0 0,-61 0 0 0 0,-60-2 0 0 0,-50-5 0 0 0,-43-3 0 0 0,-36-4 0 0 0,-29-1 0 0 0,-20-2 0 0 0,-13-1 0 0 0,-12 1 0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19505 13826 16383 0 0,'0'-1'0'0'0,"0"-4"0"0"0,0-3 0 0 0,1-5 0 0 0,3-6 0 0 0,3-7 0 0 0,4-5 0 0 0,3-5 0 0 0,1-6 0 0 0,3-2 0 0 0,4 0 0 0 0,4-2 0 0 0,4 2 0 0 0,2 4 0 0 0,4 4 0 0 0,3 4 0 0 0,1 4 0 0 0,3 8 0 0 0,2 5 0 0 0,2 5 0 0 0,4 4 0 0 0,3 3 0 0 0,4 4 0 0 0,0 6 0 0 0,2 2 0 0 0,0 6 0 0 0,4 6 0 0 0,6 5 0 0 0,11 6 0 0 0,8 7 0 0 0,7 4 0 0 0,3 3 0 0 0,-1 2 0 0 0,-3 0 0 0 0,-7 0 0 0 0,-9-3 0 0 0,-10-4 0 0 0,-13-5 0 0 0,-8-3 0 0 0,-8-3 0 0 0,-5 1 0 0 0,-5 2 0 0 0,-1 1 0 0 0,-1 4 0 0 0,-2 4 0 0 0,-2 3 0 0 0,-3 2 0 0 0,-4 2 0 0 0,-3 2 0 0 0,-2 7 0 0 0,1 7 0 0 0,0 7 0 0 0,-2 9 0 0 0,-3 0 0 0 0,-3 3 0 0 0,-4 0 0 0 0,-7-4 0 0 0,-7-4 0 0 0,-6-7 0 0 0,-5-6 0 0 0,-7-8 0 0 0,-7-5 0 0 0,-5-7 0 0 0,0-5 0 0 0,-1-6 0 0 0,0-5 0 0 0,-4-6 0 0 0,-7-4 0 0 0,-7-3 0 0 0,-9-4 0 0 0,-9-4 0 0 0,-9-2 0 0 0,-9-3 0 0 0,-4-1 0 0 0,-3-1 0 0 0,1 1 0 0 0,1-1 0 0 0,2 0 0 0 0,6 3 0 0 0,2 0 0 0 0,2 0 0 0 0,2 0 0 0 0,4-1 0 0 0,5 0 0 0 0,3 0 0 0 0,4-3 0 0 0,3-4 0 0 0,4-4 0 0 0,1-9 0 0 0,3-6 0 0 0,3-8 0 0 0,4-7 0 0 0,4-11 0 0 0,4-11 0 0 0,3-7 0 0 0,0-8 0 0 0,2-5 0 0 0,2-9 0 0 0,3-7 0 0 0,4-9 0 0 0,3-5 0 0 0,7-1 0 0 0,7 5 0 0 0,6 8 0 0 0,7 12 0 0 0,7 12 0 0 0,8 11 0 0 0,10 9 0 0 0,6 7 0 0 0,8 7 0 0 0,11 6 0 0 0,8 6 0 0 0,11 8 0 0 0,7 8 0 0 0,7 4 0 0 0,6 4 0 0 0,5 3 0 0 0,2 2 0 0 0,-1 1 0 0 0,0 1 0 0 0,-3 0 0 0 0,-8-1 0 0 0,-9 3 0 0 0,-13 1 0 0 0,-11 2 0 0 0,-12-1 0 0 0,-11 1 0 0 0,-9-1 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23153 14080 16383 0 0,'11'-2'0'0'0,"14"0"0"0"0,16-1 0 0 0,17 2 0 0 0,12 1 0 0 0,10 8 0 0 0,2 7 0 0 0,1 9 0 0 0,0 11 0 0 0,-4 9 0 0 0,-6 6 0 0 0,-8 6 0 0 0,-10 7 0 0 0,-9 5 0 0 0,-10 8 0 0 0,-8 7 0 0 0,-10 5 0 0 0,-11 3 0 0 0,-11 0 0 0 0,-10-5 0 0 0,-7-8 0 0 0,-8-10 0 0 0,-8-8 0 0 0,-6-11 0 0 0,-4-9 0 0 0,-2-10 0 0 0,-2-10 0 0 0,2-8 0 0 0,1-11 0 0 0,-2-12 0 0 0,-5-11 0 0 0,-1-8 0 0 0,-2-10 0 0 0,-4-9 0 0 0,-4-12 0 0 0,-4-12 0 0 0,0-12 0 0 0,1-4 0 0 0,3-2 0 0 0,7 2 0 0 0,7 5 0 0 0,12 9 0 0 0,11 8 0 0 0,10 7 0 0 0,10 8 0 0 0,9 6 0 0 0,11 4 0 0 0,10 5 0 0 0,17 4 0 0 0,16 4 0 0 0,19 7 0 0 0,-4 7 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25685 14409 16383 0 0,'19'4'0'0'0,"29"6"0"0"0,27 8 0 0 0,21 9 0 0 0,9 8 0 0 0,3 6 0 0 0,-5 4 0 0 0,-14-1 0 0 0,-17-3 0 0 0,-15-2 0 0 0,-17-2 0 0 0,-15 0 0 0 0,-11 2 0 0 0,-12 3 0 0 0,-9 2 0 0 0,-11 0 0 0 0,-8 1 0 0 0,-11-4 0 0 0,-10-4 0 0 0,-10-3 0 0 0,-12-5 0 0 0,-15-6 0 0 0,-13-6 0 0 0,-9-9 0 0 0,-5-9 0 0 0,2-9 0 0 0,10-8 0 0 0,13-5 0 0 0,11-5 0 0 0,7-12 0 0 0,6-12 0 0 0,5-14 0 0 0,7-12 0 0 0,5-8 0 0 0,7-6 0 0 0,5-3 0 0 0,6 2 0 0 0,6 2 0 0 0,7 10 0 0 0,8 11 0 0 0,6 11 0 0 0,8 10 0 0 0,7 9 0 0 0,10 9 0 0 0,11 7 0 0 0,12 9 0 0 0,-1 6 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8243 9393 16383 0 0,'0'-1'0'0'0,"0"2"0"0"0,2 5 0 0 0,1 11 0 0 0,1 12 0 0 0,2 15 0 0 0,1 16 0 0 0,2 17 0 0 0,2 13 0 0 0,0 15 0 0 0,4 21 0 0 0,2 19 0 0 0,0 10 0 0 0,0-2 0 0 0,-4-12 0 0 0,-1-13 0 0 0,-4-13 0 0 0,-2-13 0 0 0,-3-12 0 0 0,-1-14 0 0 0,-2-13 0 0 0,0-11 0 0 0,-1-9 0 0 0,1-4 0 0 0,-1-3 0 0 0,1-3 0 0 0,-1-3 0 0 0,1-2 0 0 0,0-2 0 0 0,0-2 0 0 0,0-2 0 0 0,0-3 0 0 0,5 1 0 0 0,4-2 0 0 0,2-4 0 0 0,0-5 0 0 0,0-3 0 0 0,0-3 0 0 0,3-2 0 0 0,2-1 0 0 0,5-1 0 0 0,2-3 0 0 0,3-1 0 0 0,0 1 0 0 0,3-3 0 0 0,-1 1 0 0 0,-1 0 0 0 0,2 2 0 0 0,1 2 0 0 0,5 0 0 0 0,4 2 0 0 0,5 0 0 0 0,4 0 0 0 0,6 0 0 0 0,4 0 0 0 0,1 1 0 0 0,0-1 0 0 0,2 0 0 0 0,-2 0 0 0 0,0 0 0 0 0,1 0 0 0 0,3 2 0 0 0,5 0 0 0 0,1 1 0 0 0,-1-1 0 0 0,2-1 0 0 0,2 0 0 0 0,-1-1 0 0 0,1 2 0 0 0,0 3 0 0 0,-3-1 0 0 0,0 2 0 0 0,3 2 0 0 0,-2 1 0 0 0,-1-2 0 0 0,1 1 0 0 0,-1-1 0 0 0,1-2 0 0 0,2 0 0 0 0,2-1 0 0 0,4 2 0 0 0,3-2 0 0 0,0 0 0 0 0,-1-2 0 0 0,3 0 0 0 0,0 1 0 0 0,-3 1 0 0 0,-2 3 0 0 0,-1-1 0 0 0,-3 1 0 0 0,-6 0 0 0 0,-8-3 0 0 0,-8 1 0 0 0,-6-1 0 0 0,-5-1 0 0 0,-5-1 0 0 0,-2-1 0 0 0,-3-1 0 0 0,0 0 0 0 0,1 0 0 0 0,1 0 0 0 0,2 0 0 0 0,1 0 0 0 0,-2-1 0 0 0,-1 1 0 0 0,-3 0 0 0 0,1 0 0 0 0,0 0 0 0 0,1 0 0 0 0,-2 0 0 0 0,-3 0 0 0 0,-3 0 0 0 0,-3 0 0 0 0,-3 0 0 0 0,-2 0 0 0 0,-2 0 0 0 0,-2 0 0 0 0,-2 0 0 0 0,1 0 0 0 0,0 0 0 0 0,-1-2 0 0 0,-1-2 0 0 0,-1 0 0 0 0,0 2 0 0 0,-1-2 0 0 0,-1 0 0 0 0,-2-3 0 0 0,0-4 0 0 0,-1-5 0 0 0,0-6 0 0 0,-2-8 0 0 0,0-4 0 0 0,-1-11 0 0 0,0-13 0 0 0,0-10 0 0 0,0-10 0 0 0,0-10 0 0 0,-2-6 0 0 0,-1-6 0 0 0,-2-6 0 0 0,0 3 0 0 0,-1 6 0 0 0,1 5 0 0 0,0 6 0 0 0,2 8 0 0 0,1 10 0 0 0,1 8 0 0 0,1 3 0 0 0,0 5 0 0 0,0 5 0 0 0,0 4 0 0 0,1 2 0 0 0,-1 0 0 0 0,0 2 0 0 0,0 0 0 0 0,0 4 0 0 0,0 3 0 0 0,0 8 0 0 0,0 5 0 0 0,0 5 0 0 0,0 4 0 0 0,-3 3 0 0 0,-2 3 0 0 0,-1 3 0 0 0,-5 0 0 0 0,-2 2 0 0 0,-6-1 0 0 0,-6 1 0 0 0,-5 0 0 0 0,-6-1 0 0 0,-7 0 0 0 0,-8 1 0 0 0,-7-1 0 0 0,-14 0 0 0 0,-16 0 0 0 0,-13 0 0 0 0,-10 0 0 0 0,-9 0 0 0 0,-10 0 0 0 0,-7-7 0 0 0,-7-7 0 0 0,-1-1 0 0 0,3-3 0 0 0,3 3 0 0 0,0 3 0 0 0,-3-4 0 0 0,2 0 0 0 0,2 2 0 0 0,3 1 0 0 0,1 1 0 0 0,3-1 0 0 0,0-1 0 0 0,1 1 0 0 0,7 1 0 0 0,2 0 0 0 0,2 0 0 0 0,6 2 0 0 0,3 3 0 0 0,4-1 0 0 0,5-2 0 0 0,5-1 0 0 0,7 0 0 0 0,4-2 0 0 0,7 0 0 0 0,5 4 0 0 0,7 1 0 0 0,6 2 0 0 0,8 1 0 0 0,5 3 0 0 0,5 1 0 0 0,5 1 0 0 0,2 0 0 0 0,3 0 0 0 0,3 1 0 0 0,3-2 0 0 0,3-1 0 0 0,5 0 0 0 0,3 1 0 0 0,5 0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27284 2915 16383 0 0,'1'0'0'0'0,"1"0"0"0"0,3 0 0 0 0,2 1 0 0 0,2 1 0 0 0,3 2 0 0 0,3 1 0 0 0,4 1 0 0 0,1 0 0 0 0,0-1 0 0 0,-1-1 0 0 0,-3-1 0 0 0,-1-1 0 0 0,-2 0 0 0 0,-2-2 0 0 0,-1 0 0 0 0,-3 0 0 0 0,0 1 0 0 0,-2 1 0 0 0,-2 2 0 0 0,-3 3 0 0 0,-8 6 0 0 0,-8 9 0 0 0,-11 13 0 0 0,-5 10 0 0 0,1 1 0 0 0,-1-2 0 0 0,3 0 0 0 0,4-7 0 0 0,6-8 0 0 0,6-8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7583 8353 16383 0 0,'1'0'0'0'0,"4"0"0"0"0,1 0 0 0 0,2 0 0 0 0,0 0 0 0 0,2 0 0 0 0,1 0 0 0 0,1 0 0 0 0,-1 0 0 0 0,1 1 0 0 0,-1 1 0 0 0,0 1 0 0 0,-1 2 0 0 0,2 2 0 0 0,2 3 0 0 0,0 2 0 0 0,1 3 0 0 0,1 2 0 0 0,1 3 0 0 0,-2 3 0 0 0,-1 1 0 0 0,-2 0 0 0 0,-1 0 0 0 0,-3-1 0 0 0,-3-1 0 0 0,-2 0 0 0 0,-2-2 0 0 0,0-2 0 0 0,-1-2 0 0 0,-1-3 0 0 0,-1-1 0 0 0,-1-1 0 0 0,-4-1 0 0 0,-1-1 0 0 0,-1-2 0 0 0,0-1 0 0 0,0-2 0 0 0,1-1 0 0 0,0-1 0 0 0,1-2 0 0 0,3-5 0 0 0,-1-3 0 0 0,2-3 0 0 0,1-5 0 0 0,0-5 0 0 0,3-6 0 0 0,2-7 0 0 0,5-3 0 0 0,3-3 0 0 0,3 0 0 0 0,5 0 0 0 0,3 2 0 0 0,3 4 0 0 0,1 6 0 0 0,-1 6 0 0 0,-2 6 0 0 0,-3 4 0 0 0,-5 4 0 0 0,-3 2 0 0 0,-2 2 0 0 0,-2 0 0 0 0,-1 0 0 0 0,-1-1 0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8325 8365 16383 0 0,'-3'0'0'0'0,"-3"0"0"0"0,-3 0 0 0 0,-1 0 0 0 0,-3 0 0 0 0,-2 2 0 0 0,1 1 0 0 0,2 1 0 0 0,-1 4 0 0 0,0 2 0 0 0,1 3 0 0 0,1 3 0 0 0,0 1 0 0 0,1 2 0 0 0,2-1 0 0 0,3 0 0 0 0,-2-1 0 0 0,2 2 0 0 0,2 1 0 0 0,2 1 0 0 0,2-3 0 0 0,1-1 0 0 0,0-2 0 0 0,2-3 0 0 0,0-2 0 0 0,0-1 0 0 0,2-1 0 0 0,2-1 0 0 0,2-1 0 0 0,2-1 0 0 0,0-1 0 0 0,1-1 0 0 0,0-1 0 0 0,-2-1 0 0 0,0 0 0 0 0,2-3 0 0 0,0-2 0 0 0,0-5 0 0 0,-1-2 0 0 0,1-3 0 0 0,-1-2 0 0 0,2-2 0 0 0,2-5 0 0 0,-1 0 0 0 0,-3-2 0 0 0,-3 1 0 0 0,-1 2 0 0 0,-4 2 0 0 0,-1 1 0 0 0,-1 2 0 0 0,0 2 0 0 0,0 5 0 0 0,0 7 0 0 0,2 8 0 0 0,1 8 0 0 0,2 8 0 0 0,-1 7 0 0 0,1 2 0 0 0,-1 0 0 0 0,2-3 0 0 0,-1-3 0 0 0,1-5 0 0 0,0-4 0 0 0,-1-3 0 0 0,1-4 0 0 0,-1-4 0 0 0,1-1 0 0 0,4-2 0 0 0,5-3 0 0 0,4-4 0 0 0,2-2 0 0 0,-2-2 0 0 0,0 0 0 0 0,-2-1 0 0 0,-3-1 0 0 0,0-2 0 0 0,-3 0 0 0 0,-2 1 0 0 0,-1 2 0 0 0,-3 2 0 0 0,-1-1 0 0 0,-1 1 0 0 0,-2-1 0 0 0,-2 2 0 0 0,0 0 0 0 0,-1 0 0 0 0,0 0 0 0 0,0 1 0 0 0,0 4 0 0 0,1 6 0 0 0,2 8 0 0 0,2 8 0 0 0,2 7 0 0 0,1 6 0 0 0,0 1 0 0 0,-1 0 0 0 0,0-1 0 0 0,1-4 0 0 0,-2-3 0 0 0,-1-6 0 0 0,-1-3 0 0 0,1-5 0 0 0,-1-2 0 0 0,0-2 0 0 0,1-4 0 0 0,1-1 0 0 0,1-2 0 0 0,2-5 0 0 0,1-4 0 0 0,-1-2 0 0 0,0-4 0 0 0,0 0 0 0 0,-1-4 0 0 0,1 0 0 0 0,-1-2 0 0 0,0 1 0 0 0,-1-1 0 0 0,-2 2 0 0 0,-2 1 0 0 0,-1 1 0 0 0,-1 2 0 0 0,-1 2 0 0 0,0 3 0 0 0,-1 0 0 0 0,1 2 0 0 0,0 1 0 0 0,-1 2 0 0 0,2 4 0 0 0,2 3 0 0 0,1 4 0 0 0,0 6 0 0 0,1 3 0 0 0,2 3 0 0 0,0 2 0 0 0,0 0 0 0 0,-1-2 0 0 0,0-3 0 0 0,1-3 0 0 0,0-2 0 0 0,1-1 0 0 0,1-3 0 0 0,2-2 0 0 0,0-1 0 0 0,-1-2 0 0 0,1 0 0 0 0,0 1 0 0 0,0-1 0 0 0,1 0 0 0 0,-1 0 0 0 0,4-2 0 0 0,5-4 0 0 0,2-3 0 0 0,1-1 0 0 0,0-1 0 0 0,0-3 0 0 0,0-1 0 0 0,-3 2 0 0 0,-1-1 0 0 0,-1 0 0 0 0,-2-1 0 0 0,-2 0 0 0 0,-3 0 0 0 0,-3 0 0 0 0,-3-1 0 0 0,-2 0 0 0 0,-2-1 0 0 0,-1 0 0 0 0,-1 0 0 0 0,-1 0 0 0 0,-5 1 0 0 0,-2 2 0 0 0,-3 1 0 0 0,-2 2 0 0 0,-1 1 0 0 0,1 3 0 0 0,1 1 0 0 0,1 2 0 0 0,2 2 0 0 0,2-1 0 0 0,-2-2 0 0 0,2-1 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10246 8130 16383 0 0,'-3'2'0'0'0,"-2"1"0"0"0,-3 3 0 0 0,-3 7 0 0 0,-1 5 0 0 0,-3 9 0 0 0,1 10 0 0 0,0 9 0 0 0,2 11 0 0 0,4 5 0 0 0,1 2 0 0 0,2-3 0 0 0,2-2 0 0 0,3-4 0 0 0,3-4 0 0 0,4-5 0 0 0,4-4 0 0 0,4-3 0 0 0,2-1 0 0 0,1-5 0 0 0,0-5 0 0 0,-1-5 0 0 0,1-4 0 0 0,-3-5 0 0 0,0-3 0 0 0,-2-4 0 0 0,-2-2 0 0 0,-1-3 0 0 0,-2-1 0 0 0,0-3 0 0 0,-2 0 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10550 8412 16383 0 0,'0'3'0'0'0,"0"5"0"0"0,0 8 0 0 0,0 9 0 0 0,0 9 0 0 0,1 5 0 0 0,1 2 0 0 0,0 1 0 0 0,0-1 0 0 0,-1 1 0 0 0,1 0 0 0 0,1-3 0 0 0,-1-6 0 0 0,1-5 0 0 0,0-6 0 0 0,-1-10 0 0 0,0-11 0 0 0,-3-11 0 0 0,-2-9 0 0 0,0-8 0 0 0,-2-6 0 0 0,0-2 0 0 0,-1 1 0 0 0,1 2 0 0 0,2 2 0 0 0,0 2 0 0 0,2 5 0 0 0,0-1 0 0 0,1-1 0 0 0,0 0 0 0 0,2 1 0 0 0,0 2 0 0 0,1 2 0 0 0,2 3 0 0 0,2 3 0 0 0,3 3 0 0 0,1 1 0 0 0,0 3 0 0 0,-1 3 0 0 0,-1 1 0 0 0,0 2 0 0 0,-1 1 0 0 0,-3 0 0 0 0,-2 2 0 0 0,-4 2 0 0 0,0 0 0 0 0,-1 3 0 0 0,0 1 0 0 0,0 3 0 0 0,1 2 0 0 0,1 3 0 0 0,-2 2 0 0 0,-1 2 0 0 0,-3 0 0 0 0,-2 2 0 0 0,-3-1 0 0 0,-2-1 0 0 0,-2-2 0 0 0,-2-2 0 0 0,-2-2 0 0 0,3 0 0 0 0,4-1 0 0 0,5 0 0 0 0,5-4 0 0 0,5-2 0 0 0,4-2 0 0 0,3-3 0 0 0,5-1 0 0 0,4-3 0 0 0,4 0 0 0 0,-1-2 0 0 0,0 0 0 0 0,-1 0 0 0 0,-3 2 0 0 0,-4 1 0 0 0,-3 0 0 0 0,-1 0 0 0 0,-2 1 0 0 0,-1 0 0 0 0,0 2 0 0 0,0 1 0 0 0,-1 1 0 0 0,1 2 0 0 0,0 3 0 0 0,1 1 0 0 0,-2 3 0 0 0,0 2 0 0 0,-1-1 0 0 0,-2-2 0 0 0,0 1 0 0 0,-2 0 0 0 0,-1 1 0 0 0,-1-1 0 0 0,-4-1 0 0 0,-2 0 0 0 0,-2 1 0 0 0,-5-1 0 0 0,-2-1 0 0 0,-2-4 0 0 0,0-3 0 0 0,0-1 0 0 0,2-2 0 0 0,1-1 0 0 0,0 0 0 0 0,2-1 0 0 0,1 1 0 0 0,3-1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11053 8386 16383 0 0,'-1'1'0'0'0,"-1"2"0"0"0,0 3 0 0 0,1 3 0 0 0,-1 3 0 0 0,-1 4 0 0 0,1 3 0 0 0,1 3 0 0 0,0 5 0 0 0,0 3 0 0 0,1 1 0 0 0,0 0 0 0 0,0-1 0 0 0,0-1 0 0 0,0-1 0 0 0,0-1 0 0 0,0-3 0 0 0,0-2 0 0 0,0-2 0 0 0,0-3 0 0 0,0-4 0 0 0,0-2 0 0 0,2-3 0 0 0,-1 0 0 0 0,1-1 0 0 0,-1 0 0 0 0,0-1 0 0 0,1 1 0 0 0,1-1 0 0 0,0-2 0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11326 8686 16383 0 0,'-1'0'0'0'0,"-2"0"0"0"0,-2 0 0 0 0,1 2 0 0 0,-1 0 0 0 0,-3 3 0 0 0,1 4 0 0 0,2 4 0 0 0,0 2 0 0 0,3 1 0 0 0,0 2 0 0 0,2 2 0 0 0,0-1 0 0 0,0-1 0 0 0,2 0 0 0 0,1-1 0 0 0,2-2 0 0 0,1-2 0 0 0,1-2 0 0 0,1-2 0 0 0,-1-1 0 0 0,3-1 0 0 0,1 1 0 0 0,2-2 0 0 0,1-2 0 0 0,0-1 0 0 0,0-2 0 0 0,0 0 0 0 0,1-1 0 0 0,1-1 0 0 0,-1 1 0 0 0,1 0 0 0 0,-1-2 0 0 0,-3-1 0 0 0,-1-2 0 0 0,-1-2 0 0 0,-2-2 0 0 0,-2-1 0 0 0,-1-3 0 0 0,-3-3 0 0 0,0-3 0 0 0,-3-2 0 0 0,-3 0 0 0 0,-3-3 0 0 0,-2-1 0 0 0,-1 2 0 0 0,-1 1 0 0 0,-1 1 0 0 0,-1 4 0 0 0,0 3 0 0 0,-2 2 0 0 0,1 4 0 0 0,1 3 0 0 0,0 2 0 0 0,1 1 0 0 0,4 2 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11628 8160 16383 0 0,'0'1'0'0'0,"0"2"0"0"0,0 3 0 0 0,-2 5 0 0 0,0 5 0 0 0,0 6 0 0 0,1 5 0 0 0,0 7 0 0 0,0 6 0 0 0,1 7 0 0 0,0 4 0 0 0,1 1 0 0 0,1 1 0 0 0,2-3 0 0 0,2-3 0 0 0,1-4 0 0 0,-1-4 0 0 0,1-5 0 0 0,-2-5 0 0 0,1-6 0 0 0,-2-6 0 0 0,0-6 0 0 0,0-8 0 0 0,0-6 0 0 0,1-7 0 0 0,1-5 0 0 0,1-4 0 0 0,0-3 0 0 0,1 1 0 0 0,0 0 0 0 0,1 3 0 0 0,-1 2 0 0 0,0 3 0 0 0,0 2 0 0 0,-1 2 0 0 0,1 3 0 0 0,-1 2 0 0 0,1 2 0 0 0,-1 3 0 0 0,1 2 0 0 0,-1 2 0 0 0,0 1 0 0 0,1 3 0 0 0,-2 2 0 0 0,0 2 0 0 0,-2 2 0 0 0,0 2 0 0 0,-2 2 0 0 0,-4-1 0 0 0,-4 0 0 0 0,-3-1 0 0 0,-6-2 0 0 0,-2-1 0 0 0,-2-2 0 0 0,1-3 0 0 0,0-3 0 0 0,1-2 0 0 0,3-3 0 0 0,2 0 0 0 0,0-1 0 0 0,2-1 0 0 0,1 1 0 0 0,2-1 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11885 7896 16383 0 0,'0'-1'0'0'0,"1"-1"0"0"0,2 2 0 0 0,2 3 0 0 0,1 4 0 0 0,2 4 0 0 0,3 4 0 0 0,3 4 0 0 0,0 3 0 0 0,1 4 0 0 0,1 6 0 0 0,2 12 0 0 0,1 10 0 0 0,2 13 0 0 0,-1 13 0 0 0,-1 13 0 0 0,-3 5 0 0 0,-3 4 0 0 0,-5 2 0 0 0,-7 2 0 0 0,-8 0 0 0 0,-6-5 0 0 0,-5-12 0 0 0,-3-12 0 0 0,0-17 0 0 0,1-15 0 0 0,0-13 0 0 0,2-11 0 0 0,0-8 0 0 0,2-7 0 0 0,1-5 0 0 0,3-3 0 0 0,5-1 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9129 12331 16383 0 0,'0'2'0'0'0,"0"1"0"0"0,-1 1 0 0 0,-4 2 0 0 0,-1 2 0 0 0,-2 3 0 0 0,-3 2 0 0 0,1 2 0 0 0,0 0 0 0 0,2 2 0 0 0,1 3 0 0 0,1 5 0 0 0,2 0 0 0 0,0 0 0 0 0,4-4 0 0 0,1-4 0 0 0,4-2 0 0 0,1-3 0 0 0,2 0 0 0 0,5 0 0 0 0,2 2 0 0 0,4-1 0 0 0,2-1 0 0 0,5-1 0 0 0,1-1 0 0 0,4 0 0 0 0,2-2 0 0 0,1-3 0 0 0,1-2 0 0 0,-3-1 0 0 0,-1-1 0 0 0,-4-1 0 0 0,-5-1 0 0 0,-5 1 0 0 0,-4-2 0 0 0,-3 0 0 0 0,-2-1 0 0 0,-3-3 0 0 0,0-3 0 0 0,-1 0 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9707 12352 16383 0 0,'-3'0'0'0'0,"-2"0"0"0"0,-1 0 0 0 0,-3 0 0 0 0,-2 0 0 0 0,-3 0 0 0 0,-1 0 0 0 0,0 0 0 0 0,-2 2 0 0 0,3 1 0 0 0,4 3 0 0 0,2 5 0 0 0,2 3 0 0 0,3 1 0 0 0,1-1 0 0 0,1-2 0 0 0,1-1 0 0 0,0-2 0 0 0,1-1 0 0 0,-1-1 0 0 0,3 1 0 0 0,4-1 0 0 0,3 1 0 0 0,3-1 0 0 0,3 2 0 0 0,4 1 0 0 0,1 1 0 0 0,-1-2 0 0 0,0 1 0 0 0,-1-2 0 0 0,-3 1 0 0 0,-1-1 0 0 0,-1-2 0 0 0,-1 0 0 0 0,-1 0 0 0 0,-3 0 0 0 0,-1 1 0 0 0,-3-1 0 0 0,-2 1 0 0 0,-2 2 0 0 0,-4 0 0 0 0,0 2 0 0 0,-3 2 0 0 0,-2-1 0 0 0,-4 2 0 0 0,-3-1 0 0 0,-2-2 0 0 0,0 0 0 0 0,-1-3 0 0 0,1-1 0 0 0,1 0 0 0 0,4-2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13917 8746 16383 0 0,'2'-1'0'0'0,"2"0"0"0"0,3 0 0 0 0,2-1 0 0 0,-1 0 0 0 0,0 0 0 0 0,-1 0 0 0 0,1-1 0 0 0,0 2 0 0 0,0-2 0 0 0,3-1 0 0 0,3-3 0 0 0,4 0 0 0 0,0-2 0 0 0,4-2 0 0 0,6-6 0 0 0,13-7 0 0 0,11-8 0 0 0,10-11 0 0 0,10-10 0 0 0,14-13 0 0 0,17-14 0 0 0,15-12 0 0 0,17-11 0 0 0,12-1 0 0 0,12 3 0 0 0,6 4 0 0 0,3 12 0 0 0,-5 11 0 0 0,-2 11 0 0 0,-9 9 0 0 0,-9 7 0 0 0,-13 8 0 0 0,-8 8 0 0 0,-7 6 0 0 0,-11 8 0 0 0,-8 4 0 0 0,-7 5 0 0 0,-6 3 0 0 0,-3 3 0 0 0,6-1 0 0 0,8 0 0 0 0,11 1 0 0 0,12 0 0 0 0,13 1 0 0 0,11 0 0 0 0,9 1 0 0 0,5 0 0 0 0,1 0 0 0 0,0 0 0 0 0,-7 0 0 0 0,-7 1 0 0 0,-11-4 0 0 0,-8-5 0 0 0,-5-7 0 0 0,2-6 0 0 0,-3-7 0 0 0,-4-5 0 0 0,-5-3 0 0 0,-3-2 0 0 0,-3-2 0 0 0,-2-1 0 0 0,-1-2 0 0 0,0 0 0 0 0,3-3 0 0 0,2-1 0 0 0,2-2 0 0 0,5-2 0 0 0,-1 2 0 0 0,0-1 0 0 0,-3 0 0 0 0,-5 2 0 0 0,-1 2 0 0 0,-2 1 0 0 0,-2-1 0 0 0,0 0 0 0 0,1 0 0 0 0,1-2 0 0 0,-1-3 0 0 0,-5 1 0 0 0,-6 2 0 0 0,-13 6 0 0 0,-7 4 0 0 0,-5 3 0 0 0,-3 0 0 0 0,3-1 0 0 0,0 1 0 0 0,2-4 0 0 0,1-4 0 0 0,-1-2 0 0 0,-2 2 0 0 0,-3-1 0 0 0,-7 3 0 0 0,-5 3 0 0 0,-1 3 0 0 0,4 1 0 0 0,0 0 0 0 0,0-1 0 0 0,4-3 0 0 0,6-4 0 0 0,4-3 0 0 0,-4 2 0 0 0,-4 2 0 0 0,0 2 0 0 0,-1 1 0 0 0,0 1 0 0 0,-2-2 0 0 0,1 2 0 0 0,-2 4 0 0 0,-5 1 0 0 0,-6 5 0 0 0,-3 3 0 0 0,-4 2 0 0 0,-5 4 0 0 0,-2 2 0 0 0,-3 2 0 0 0,-2 1 0 0 0,0 1 0 0 0,0 1 0 0 0,-1-2 0 0 0,1 3 0 0 0,3-1 0 0 0,1 1 0 0 0,0 0 0 0 0,0 0 0 0 0,-1 1 0 0 0,-2 1 0 0 0,1 0 0 0 0,-2 1 0 0 0,1 0 0 0 0,-1 1 0 0 0,0 1 0 0 0,0 2 0 0 0,0 1 0 0 0,0 1 0 0 0,1 1 0 0 0,-1 0 0 0 0,0 0 0 0 0,0 0 0 0 0,1 1 0 0 0,2-1 0 0 0,2 0 0 0 0,0 0 0 0 0,-2 0 0 0 0,0 1 0 0 0,-1 2 0 0 0,2 2 0 0 0,1 2 0 0 0,3 1 0 0 0,3 1 0 0 0,3 2 0 0 0,6 2 0 0 0,3 2 0 0 0,-2 0 0 0 0,-2-1 0 0 0,-1-3 0 0 0,-3-2 0 0 0,-4-3 0 0 0,-6-2 0 0 0,-5-1 0 0 0,-6-2 0 0 0,-4-1 0 0 0,-2-1 0 0 0,-4 1 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9928 12448 16383 0 0,'2'0'0'0'0,"0"0"0"0"0,3 2 0 0 0,1 3 0 0 0,1 5 0 0 0,1 3 0 0 0,2 4 0 0 0,1 1 0 0 0,2 2 0 0 0,0-1 0 0 0,1 0 0 0 0,-1 1 0 0 0,0-2 0 0 0,-2-3 0 0 0,-2-3 0 0 0,0-2 0 0 0,-3-2 0 0 0,0 0 0 0 0,-1-1 0 0 0,1-2 0 0 0,0-1 0 0 0,1-2 0 0 0,0-3 0 0 0,0-5 0 0 0,1-4 0 0 0,-2-5 0 0 0,1-4 0 0 0,1-3 0 0 0,1-5 0 0 0,0-1 0 0 0,1-3 0 0 0,0 1 0 0 0,-1 2 0 0 0,0 2 0 0 0,0 1 0 0 0,-1 3 0 0 0,0 2 0 0 0,-1 2 0 0 0,-2 5 0 0 0,-2 3 0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9357 13258 16383 0 0,'0'1'0'0'0,"1"4"0"0"0,2 4 0 0 0,1 6 0 0 0,-1 5 0 0 0,0 5 0 0 0,-2 4 0 0 0,0 5 0 0 0,0 1 0 0 0,-1 2 0 0 0,0-1 0 0 0,0-2 0 0 0,0-3 0 0 0,-1-3 0 0 0,1-5 0 0 0,0 0 0 0 0,0-3 0 0 0,0-3 0 0 0,-1-3 0 0 0,-2-4 0 0 0,0-2 0 0 0,-3-3 0 0 0,-1-1 0 0 0,-1-1 0 0 0,0-1 0 0 0,-1-1 0 0 0,1-1 0 0 0,0 0 0 0 0,2-1 0 0 0,1-1 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9351 13038 16383 0 0,'0'-2'0'0'0,"0"-2"0"0"0,1-1 0 0 0,2 0 0 0 0,2 1 0 0 0,0 2 0 0 0,2 0 0 0 0,2 1 0 0 0,-1 1 0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9708 13166 16383 0 0,'-1'0'0'0'0,"-2"0"0"0"0,-3 0 0 0 0,-4 0 0 0 0,-2 0 0 0 0,-1 1 0 0 0,1 2 0 0 0,3 1 0 0 0,0 2 0 0 0,3 1 0 0 0,2 0 0 0 0,2 0 0 0 0,1 1 0 0 0,1 0 0 0 0,0-1 0 0 0,1 1 0 0 0,-1-1 0 0 0,1 1 0 0 0,0-1 0 0 0,2 0 0 0 0,2-1 0 0 0,1 0 0 0 0,0 0 0 0 0,1-1 0 0 0,2-1 0 0 0,3 2 0 0 0,-1-1 0 0 0,0 0 0 0 0,-1 0 0 0 0,1 1 0 0 0,1 1 0 0 0,-1 0 0 0 0,0 0 0 0 0,1 1 0 0 0,-2 0 0 0 0,1-1 0 0 0,-2 1 0 0 0,-1 0 0 0 0,0-1 0 0 0,-2 0 0 0 0,0 2 0 0 0,-2 0 0 0 0,0 2 0 0 0,-2 1 0 0 0,-2 2 0 0 0,0 0 0 0 0,-5-1 0 0 0,-3 1 0 0 0,-2 0 0 0 0,-1-3 0 0 0,0 0 0 0 0,-1-3 0 0 0,3-1 0 0 0,-1-1 0 0 0,-1-1 0 0 0,1-2 0 0 0,1-2 0 0 0,1-2 0 0 0,1-1 0 0 0,1-4 0 0 0,2 0 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10133 13219 16383 0 0,'-2'0'0'0'0,"-7"1"0"0"0,-1 2 0 0 0,-3 2 0 0 0,1 2 0 0 0,0 0 0 0 0,1 0 0 0 0,-1 1 0 0 0,-1 2 0 0 0,1 1 0 0 0,1 6 0 0 0,1 1 0 0 0,2-2 0 0 0,2-1 0 0 0,1-3 0 0 0,1 0 0 0 0,2 0 0 0 0,0-1 0 0 0,2 0 0 0 0,1 0 0 0 0,4 0 0 0 0,3-1 0 0 0,5-1 0 0 0,3-1 0 0 0,2-1 0 0 0,1-2 0 0 0,3-2 0 0 0,0-3 0 0 0,-2-4 0 0 0,-1-4 0 0 0,-2-3 0 0 0,0-2 0 0 0,-5 0 0 0 0,-3-4 0 0 0,-2-2 0 0 0,-1-1 0 0 0,-1 0 0 0 0,-2 0 0 0 0,-1 2 0 0 0,0 2 0 0 0,2 1 0 0 0,-1 0 0 0 0,0 1 0 0 0,0 1 0 0 0,1 3 0 0 0,1 3 0 0 0,1 2 0 0 0,1 2 0 0 0,0 2 0 0 0,2 1 0 0 0,1-2 0 0 0,-1-2 0 0 0,0 1 0 0 0,0 2 0 0 0,-2 3 0 0 0,-1 1 0 0 0,-1 2 0 0 0,-1 3 0 0 0,0 5 0 0 0,0 2 0 0 0,1 2 0 0 0,-1 0 0 0 0,0 1 0 0 0,-2-1 0 0 0,0 0 0 0 0,0-6 0 0 0,0-7 0 0 0,0-9 0 0 0,0-10 0 0 0,3-11 0 0 0,1-6 0 0 0,1-1 0 0 0,3-1 0 0 0,3-1 0 0 0,1 5 0 0 0,1 3 0 0 0,1 7 0 0 0,1 7 0 0 0,0 5 0 0 0,-1 5 0 0 0,2 2 0 0 0,1 3 0 0 0,-1 4 0 0 0,0 5 0 0 0,0 7 0 0 0,-3 11 0 0 0,-2 10 0 0 0,-2 5 0 0 0,0 3 0 0 0,2-1 0 0 0,0-2 0 0 0,-1-4 0 0 0,-2-6 0 0 0,-2-6 0 0 0,-2-7 0 0 0,-5-6 0 0 0,-5-7 0 0 0,-2-4 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14757 2939 16383 0 0,'0'-1'0'0'0,"-1"-1"0"0"0,-3-1 0 0 0,-4 0 0 0 0,-4 0 0 0 0,-5 1 0 0 0,-6 1 0 0 0,-5 0 0 0 0,-2 2 0 0 0,-4 3 0 0 0,-2 3 0 0 0,-1 4 0 0 0,1 7 0 0 0,1 7 0 0 0,4 5 0 0 0,3 7 0 0 0,5 2 0 0 0,5 4 0 0 0,5 1 0 0 0,5-2 0 0 0,4 2 0 0 0,5-1 0 0 0,4-2 0 0 0,5-1 0 0 0,6-1 0 0 0,7 0 0 0 0,7-2 0 0 0,8-2 0 0 0,6-3 0 0 0,3-6 0 0 0,2-6 0 0 0,2-6 0 0 0,0-5 0 0 0,0-5 0 0 0,-3-2 0 0 0,-3-2 0 0 0,-4-4 0 0 0,-7-1 0 0 0,-8-2 0 0 0,-7 1 0 0 0,-6-2 0 0 0,-3 2 0 0 0,-4 0 0 0 0,-2-2 0 0 0,-2 0 0 0 0,0 1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15218 2755 16383 0 0,'-4'2'0'0'0,"-7"3"0"0"0,-3 5 0 0 0,-3 4 0 0 0,-3 4 0 0 0,-3 3 0 0 0,1 4 0 0 0,3 1 0 0 0,5 0 0 0 0,4 1 0 0 0,4 0 0 0 0,5-2 0 0 0,3-2 0 0 0,3-3 0 0 0,3-1 0 0 0,3-2 0 0 0,5 0 0 0 0,4-1 0 0 0,4 1 0 0 0,6 0 0 0 0,3 1 0 0 0,3 2 0 0 0,1 0 0 0 0,0 1 0 0 0,-3-1 0 0 0,-4-2 0 0 0,-5-2 0 0 0,-5-2 0 0 0,-5-2 0 0 0,-3-3 0 0 0,-3 1 0 0 0,-2 1 0 0 0,-1 2 0 0 0,-2 2 0 0 0,-5 2 0 0 0,-4 1 0 0 0,-4 3 0 0 0,-3 3 0 0 0,-3 0 0 0 0,-6-2 0 0 0,-6-4 0 0 0,-4-4 0 0 0,-4-5 0 0 0,0-4 0 0 0,2-3 0 0 0,1-2 0 0 0,4 0 0 0 0,6-2 0 0 0,5-2 0 0 0,7-2 0 0 0,5 0 0 0 0,3-3 0 0 0,3-2 0 0 0,3-2 0 0 0,4 0 0 0 0,-1 2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15696 3020 16383 0 0,'1'-2'0'0'0,"2"1"0"0"0,2-1 0 0 0,2 1 0 0 0,3 0 0 0 0,1 2 0 0 0,2 3 0 0 0,1 5 0 0 0,1 3 0 0 0,1 4 0 0 0,0 5 0 0 0,2 5 0 0 0,0 7 0 0 0,1 4 0 0 0,-2 3 0 0 0,0-1 0 0 0,-2 1 0 0 0,-1-1 0 0 0,-1-2 0 0 0,-1-4 0 0 0,0-4 0 0 0,-3-5 0 0 0,-1-7 0 0 0,-2-4 0 0 0,0-6 0 0 0,0-7 0 0 0,1-7 0 0 0,2-10 0 0 0,3-7 0 0 0,0-9 0 0 0,1-7 0 0 0,1-7 0 0 0,2-4 0 0 0,1 0 0 0 0,1 2 0 0 0,-1 6 0 0 0,-2 6 0 0 0,-3 7 0 0 0,-2 4 0 0 0,-2 7 0 0 0,-2 4 0 0 0,-1 3 0 0 0,-1 4 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16492 3569 16383 0 0,'1'0'0'0'0,"2"1"0"0"0,2 1 0 0 0,-1 1 0 0 0,1 1 0 0 0,0 1 0 0 0,-1 2 0 0 0,1 1 0 0 0,2 3 0 0 0,-2 2 0 0 0,-1 0 0 0 0,-1 0 0 0 0,-1 2 0 0 0,-1-2 0 0 0,-4 0 0 0 0,-2 0 0 0 0,-2-6 0 0 0,1-4 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16718 2836 16383 0 0,'1'0'0'0'0,"2"0"0"0"0,0 1 0 0 0,1 2 0 0 0,1 5 0 0 0,2 5 0 0 0,0 5 0 0 0,1 4 0 0 0,1 4 0 0 0,-2 7 0 0 0,1 3 0 0 0,-1 3 0 0 0,-1 0 0 0 0,0 0 0 0 0,-1 0 0 0 0,0 0 0 0 0,0-1 0 0 0,-2-1 0 0 0,-1-2 0 0 0,0-2 0 0 0,-2-4 0 0 0,0-5 0 0 0,0-3 0 0 0,0-3 0 0 0,0-1 0 0 0,-1-1 0 0 0,1-1 0 0 0,0-1 0 0 0,0-3 0 0 0,-1-2 0 0 0,-2-3 0 0 0,-3-2 0 0 0,-2-4 0 0 0,-1-3 0 0 0,-1 0 0 0 0,-1-2 0 0 0,0-2 0 0 0,-3-2 0 0 0,2 0 0 0 0,0 0 0 0 0,1 0 0 0 0,3 1 0 0 0,3-2 0 0 0,0 0 0 0 0,2 0 0 0 0,1-3 0 0 0,1-1 0 0 0,0 2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27607 4904 16383 0 0,'2'0'0'0'0,"4"1"0"0"0,6 2 0 0 0,2 2 0 0 0,2 0 0 0 0,6 2 0 0 0,3 1 0 0 0,1-2 0 0 0,0 0 0 0 0,-1-3 0 0 0,-2-1 0 0 0,-6 0 0 0 0,-6 2 0 0 0,-11 5 0 0 0,-13 9 0 0 0,-13 11 0 0 0,-11 11 0 0 0,-11 11 0 0 0,-10 6 0 0 0,-2-1 0 0 0,3-4 0 0 0,10-9 0 0 0,10-10 0 0 0,11-9 0 0 0,9-7 0 0 0,7-7 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16667 2449 16383 0 0,'0'-1'0'0'0,"0"-1"0"0"0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17137 2753 16383 0 0,'-3'-2'0'0'0,"-3"0"0"0"0,-6 1 0 0 0,-5-1 0 0 0,-2 1 0 0 0,-1 1 0 0 0,1 1 0 0 0,1 2 0 0 0,4 3 0 0 0,3 3 0 0 0,2 5 0 0 0,3 2 0 0 0,3 2 0 0 0,1 0 0 0 0,1-1 0 0 0,1-2 0 0 0,2-1 0 0 0,3-1 0 0 0,5-1 0 0 0,5-1 0 0 0,5-1 0 0 0,1-1 0 0 0,2-1 0 0 0,2-2 0 0 0,0 1 0 0 0,1-1 0 0 0,0 3 0 0 0,0 2 0 0 0,0 3 0 0 0,1 1 0 0 0,-3 1 0 0 0,-2 1 0 0 0,-3-2 0 0 0,-4 0 0 0 0,-3-2 0 0 0,-4 0 0 0 0,-3 2 0 0 0,-7 2 0 0 0,-7-1 0 0 0,-7-1 0 0 0,-5 0 0 0 0,-4-2 0 0 0,0-3 0 0 0,0-4 0 0 0,0-2 0 0 0,1-2 0 0 0,3-1 0 0 0,5-1 0 0 0,3-1 0 0 0,4-1 0 0 0,0-1 0 0 0,2-4 0 0 0,0-3 0 0 0,3-1 0 0 0,1 0 0 0 0,2-1 0 0 0,3 0 0 0 0,1 0 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17868 2859 16383 0 0,'-2'-1'0'0'0,"-5"-1"0"0"0,-3-1 0 0 0,-2 0 0 0 0,-3 0 0 0 0,-1 1 0 0 0,-1 1 0 0 0,0 3 0 0 0,1 4 0 0 0,0 3 0 0 0,3 6 0 0 0,-1 3 0 0 0,3 4 0 0 0,4 5 0 0 0,2 3 0 0 0,2 3 0 0 0,3 1 0 0 0,4-3 0 0 0,2-4 0 0 0,5-4 0 0 0,1-4 0 0 0,3-5 0 0 0,1-4 0 0 0,-1-3 0 0 0,-2-4 0 0 0,-2-5 0 0 0,-3-6 0 0 0,-2-7 0 0 0,-1-6 0 0 0,1-5 0 0 0,0-2 0 0 0,1-3 0 0 0,1 0 0 0 0,0-2 0 0 0,2 1 0 0 0,1 3 0 0 0,3 3 0 0 0,1 7 0 0 0,2 4 0 0 0,-1 6 0 0 0,1 3 0 0 0,0 4 0 0 0,0 2 0 0 0,0 5 0 0 0,1 7 0 0 0,3 6 0 0 0,1 8 0 0 0,0 6 0 0 0,-1 3 0 0 0,0 2 0 0 0,-3-1 0 0 0,-3-2 0 0 0,-2-2 0 0 0,-4-4 0 0 0,-3-6 0 0 0,-2-7 0 0 0,-3-8 0 0 0,-1-10 0 0 0,0-10 0 0 0,-1-11 0 0 0,1-11 0 0 0,1-9 0 0 0,3-7 0 0 0,1 1 0 0 0,4 1 0 0 0,2 6 0 0 0,1 9 0 0 0,3 9 0 0 0,2 9 0 0 0,1 8 0 0 0,0 5 0 0 0,-1 6 0 0 0,1 5 0 0 0,-1 5 0 0 0,-1 5 0 0 0,0 6 0 0 0,-2 7 0 0 0,-2 6 0 0 0,-2 9 0 0 0,-4 6 0 0 0,-2 3 0 0 0,-2-2 0 0 0,-1-6 0 0 0,-1-10 0 0 0,-1-9 0 0 0,2-8 0 0 0,0-7 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20336 3322 16383 0 0,'0'-1'0'0'0,"1"-1"0"0"0,3 1 0 0 0,10-1 0 0 0,13 1 0 0 0,17 1 0 0 0,21 0 0 0 0,24-1 0 0 0,27 4 0 0 0,34 3 0 0 0,37 3 0 0 0,32 4 0 0 0,25-1 0 0 0,11-2 0 0 0,0-4 0 0 0,-15-1 0 0 0,-26-3 0 0 0,-33-1 0 0 0,-35-1 0 0 0,-35-1 0 0 0,-35 1 0 0 0,-26-1 0 0 0,-23 1 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23009 3176 16383 0 0,'1'0'0'0'0,"4"1"0"0"0,4 2 0 0 0,10 4 0 0 0,8 4 0 0 0,8 3 0 0 0,5 2 0 0 0,4-2 0 0 0,-2 0 0 0 0,-6-2 0 0 0,-5-3 0 0 0,-8-2 0 0 0,-6-1 0 0 0,-5 1 0 0 0,-6-1 0 0 0,-3 2 0 0 0,-6 4 0 0 0,-4 4 0 0 0,-5 4 0 0 0,-3 3 0 0 0,-4 2 0 0 0,0 4 0 0 0,1 0 0 0 0,-1 1 0 0 0,1-3 0 0 0,2-4 0 0 0,4-5 0 0 0,4-6 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25269 3202 16383 0 0,'0'2'0'0'0,"0"2"0"0"0,1 9 0 0 0,6 19 0 0 0,4 20 0 0 0,5 19 0 0 0,2 21 0 0 0,0 13 0 0 0,-1 4 0 0 0,-1-2 0 0 0,-2-7 0 0 0,-2-12 0 0 0,-1-14 0 0 0,-2-16 0 0 0,-2-12 0 0 0,-1-13 0 0 0,-4-15 0 0 0,-5-16 0 0 0,-4-14 0 0 0,-3-14 0 0 0,-3-10 0 0 0,-2-11 0 0 0,2 4 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25297 3237 16383 0 0,'0'-1'0'0'0,"1"-2"0"0"0,2-1 0 0 0,2 1 0 0 0,0 1 0 0 0,2-1 0 0 0,0 1 0 0 0,4 0 0 0 0,4 0 0 0 0,2 2 0 0 0,3-1 0 0 0,3 4 0 0 0,1 4 0 0 0,0 3 0 0 0,-2 3 0 0 0,-2 4 0 0 0,-2 2 0 0 0,-2 1 0 0 0,-2 3 0 0 0,-2 3 0 0 0,-1 1 0 0 0,-2 2 0 0 0,-1-1 0 0 0,-5 0 0 0 0,-3-3 0 0 0,-5 0 0 0 0,-2-3 0 0 0,-4-1 0 0 0,-4-3 0 0 0,-5-4 0 0 0,-2-2 0 0 0,-2-3 0 0 0,4-3 0 0 0,2-3 0 0 0,4-2 0 0 0,3-1 0 0 0,4 0 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25963 3250 16383 0 0,'0'-1'0'0'0,"3"-1"0"0"0,-3 0 0 0 0,-2 3 0 0 0,-6 1 0 0 0,-2 4 0 0 0,-4 3 0 0 0,-1 3 0 0 0,-1 2 0 0 0,-2 3 0 0 0,2 4 0 0 0,2 1 0 0 0,3 3 0 0 0,4 1 0 0 0,2 0 0 0 0,3 0 0 0 0,2 1 0 0 0,0-2 0 0 0,0-3 0 0 0,1-1 0 0 0,1-5 0 0 0,1-2 0 0 0,2-3 0 0 0,1-2 0 0 0,2-2 0 0 0,3-1 0 0 0,4-2 0 0 0,1-1 0 0 0,2-2 0 0 0,0-4 0 0 0,0-1 0 0 0,-1-2 0 0 0,-2-2 0 0 0,0-2 0 0 0,-2-3 0 0 0,0-1 0 0 0,-1-1 0 0 0,-3-3 0 0 0,-2-2 0 0 0,-3-3 0 0 0,-2-1 0 0 0,-1-2 0 0 0,-2 0 0 0 0,1-1 0 0 0,-2 3 0 0 0,0 1 0 0 0,0 4 0 0 0,0 4 0 0 0,2 4 0 0 0,2 6 0 0 0,2 4 0 0 0,4 8 0 0 0,1 4 0 0 0,0 6 0 0 0,1 3 0 0 0,0 6 0 0 0,0 2 0 0 0,-1-1 0 0 0,0-2 0 0 0,0-3 0 0 0,-1-2 0 0 0,0-3 0 0 0,0-4 0 0 0,-1-2 0 0 0,1-2 0 0 0,-1-2 0 0 0,-1-1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26333 3278 16383 0 0,'1'0'0'0'0,"2"-1"0"0"0,2-1 0 0 0,0 1 0 0 0,2-1 0 0 0,0 1 0 0 0,2 1 0 0 0,1-1 0 0 0,1 1 0 0 0,1 2 0 0 0,2 1 0 0 0,1 3 0 0 0,3 6 0 0 0,2 3 0 0 0,2 4 0 0 0,-1 2 0 0 0,-1 5 0 0 0,0 2 0 0 0,-3 1 0 0 0,-2 0 0 0 0,-3-1 0 0 0,-3-3 0 0 0,-3-2 0 0 0,-2-4 0 0 0,-3-2 0 0 0,-2-4 0 0 0,-2-3 0 0 0,-4-2 0 0 0,-3-3 0 0 0,-3-1 0 0 0,-1-4 0 0 0,-4-4 0 0 0,0-4 0 0 0,-1 0 0 0 0,1-3 0 0 0,4-2 0 0 0,1-1 0 0 0,4-3 0 0 0,2-3 0 0 0,1-5 0 0 0,3-4 0 0 0,1-3 0 0 0,4-3 0 0 0,6-2 0 0 0,7-1 0 0 0,8 1 0 0 0,7 1 0 0 0,5 4 0 0 0,5 3 0 0 0,1 2 0 0 0,1 5 0 0 0,-5 4 0 0 0,-6 6 0 0 0,-10 4 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27130 3196 16383 0 0,'-2'0'0'0'0,"-5"0"0"0"0,-4 0 0 0 0,-4 0 0 0 0,-4 0 0 0 0,-4 2 0 0 0,-4 1 0 0 0,-1 4 0 0 0,2 3 0 0 0,2 3 0 0 0,2 1 0 0 0,2 6 0 0 0,2 3 0 0 0,2 4 0 0 0,2 2 0 0 0,2 0 0 0 0,3 0 0 0 0,3-1 0 0 0,3-2 0 0 0,3-1 0 0 0,3-2 0 0 0,2-3 0 0 0,2-3 0 0 0,2-3 0 0 0,3-2 0 0 0,3-4 0 0 0,4-3 0 0 0,4-2 0 0 0,6-5 0 0 0,1-6 0 0 0,-1-3 0 0 0,-1-3 0 0 0,-3-4 0 0 0,-3-3 0 0 0,-5-2 0 0 0,-4-4 0 0 0,-2 0 0 0 0,-1 2 0 0 0,-4 2 0 0 0,0 3 0 0 0,-2 1 0 0 0,0 5 0 0 0,1 4 0 0 0,0 4 0 0 0,1 3 0 0 0,0 2 0 0 0,1 1 0 0 0,0 2 0 0 0,2 3 0 0 0,1 4 0 0 0,0 7 0 0 0,1 8 0 0 0,3 9 0 0 0,1 12 0 0 0,-1 12 0 0 0,2 9 0 0 0,1 7 0 0 0,0 4 0 0 0,1-1 0 0 0,-2-4 0 0 0,-1-8 0 0 0,-2-9 0 0 0,-2-9 0 0 0,-1-9 0 0 0,-2-7 0 0 0,-3-10 0 0 0,-2-11 0 0 0,-1-12 0 0 0,-2-10 0 0 0,0-11 0 0 0,0-7 0 0 0,-1-8 0 0 0,1-5 0 0 0,0-5 0 0 0,-1-6 0 0 0,1-7 0 0 0,0-3 0 0 0,0-2 0 0 0,0 3 0 0 0,-2 3 0 0 0,0 7 0 0 0,0 6 0 0 0,0 11 0 0 0,1 11 0 0 0,0 15 0 0 0,2 14 0 0 0,4 13 0 0 0,5 9 0 0 0,2 8 0 0 0,4 4 0 0 0,2 0 0 0 0,0-2 0 0 0,0-2 0 0 0,-1-4 0 0 0,-3-6 0 0 0,-2-6 0 0 0,-2-4 0 0 0,-1-4 0 0 0,-2-4 0 0 0,2-3 0 0 0,0-3 0 0 0,1-5 0 0 0,3-7 0 0 0,1-5 0 0 0,0-4 0 0 0,1-5 0 0 0,-1-2 0 0 0,-3-1 0 0 0,-1 1 0 0 0,-3 2 0 0 0,-3 3 0 0 0,-1 5 0 0 0,-1 5 0 0 0,1 5 0 0 0,2 5 0 0 0,0 6 0 0 0,1 8 0 0 0,3 4 0 0 0,1 2 0 0 0,1 4 0 0 0,1 1 0 0 0,1-1 0 0 0,1-1 0 0 0,-1-2 0 0 0,-2-3 0 0 0,0-4 0 0 0,0-3 0 0 0,-1-4 0 0 0,-1-1 0 0 0,2-2 0 0 0,0-1 0 0 0,2 1 0 0 0,2-4 0 0 0,2-3 0 0 0,1-2 0 0 0,-1-3 0 0 0,-3-1 0 0 0,0-2 0 0 0,0-1 0 0 0,-1 0 0 0 0,-1 1 0 0 0,-2 1 0 0 0,-2-1 0 0 0,-3 1 0 0 0,-2 2 0 0 0,-2 1 0 0 0,0-2 0 0 0,-1 0 0 0 0,-1 0 0 0 0,1 1 0 0 0,-3 2 0 0 0,-4 1 0 0 0,-2 3 0 0 0,0 1 0 0 0,-1 1 0 0 0,1 3 0 0 0,1 0 0 0 0,-1 1 0 0 0,0 1 0 0 0,-1 3 0 0 0,2 1 0 0 0,1 2 0 0 0,1 2 0 0 0,2 4 0 0 0,2 2 0 0 0,1 2 0 0 0,0 4 0 0 0,1 1 0 0 0,1-1 0 0 0,0 0 0 0 0,3 0 0 0 0,3-1 0 0 0,1-3 0 0 0,1-3 0 0 0,0-3 0 0 0,0-1 0 0 0,-1-2 0 0 0,0 0 0 0 0,2 1 0 0 0,1 0 0 0 0,1 1 0 0 0,3 1 0 0 0,0-1 0 0 0,1-1 0 0 0,0 0 0 0 0,-1-1 0 0 0,-1-2 0 0 0,1-1 0 0 0,0-1 0 0 0,3-2 0 0 0,4-1 0 0 0,2-1 0 0 0,4-3 0 0 0,1-5 0 0 0,0-3 0 0 0,2-3 0 0 0,0-5 0 0 0,-1-2 0 0 0,0-4 0 0 0,-1-4 0 0 0,-1-3 0 0 0,-4-2 0 0 0,-2-5 0 0 0,-5-5 0 0 0,-5-7 0 0 0,-4-8 0 0 0,-3-4 0 0 0,-3-2 0 0 0,-2 1 0 0 0,-4 3 0 0 0,-2 6 0 0 0,-2 6 0 0 0,0 7 0 0 0,-2 7 0 0 0,1 8 0 0 0,1 5 0 0 0,1 7 0 0 0,3 10 0 0 0,0 10 0 0 0,0 10 0 0 0,2 11 0 0 0,0 12 0 0 0,1 12 0 0 0,1 12 0 0 0,4 10 0 0 0,6 10 0 0 0,4 3 0 0 0,2 2 0 0 0,2-5 0 0 0,1-9 0 0 0,-1-12 0 0 0,-1-13 0 0 0,-2-12 0 0 0,-2-9 0 0 0,-2-7 0 0 0,-2-8 0 0 0,-1-6 0 0 0,-1-4 0 0 0,1-4 0 0 0,0-5 0 0 0,1-1 0 0 0,2-2 0 0 0,1-3 0 0 0,0-1 0 0 0,1-2 0 0 0,0 0 0 0 0,-2 1 0 0 0,-2-1 0 0 0,-3-1 0 0 0,-2 0 0 0 0,-5-2 0 0 0,-3 2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15431 12434 16383 0 0,'6'-2'0'0'0,"12"-2"0"0"0,22-9 0 0 0,32-13 0 0 0,35-11 0 0 0,37-7 0 0 0,33-9 0 0 0,29-6 0 0 0,27-5 0 0 0,26-11 0 0 0,22-6 0 0 0,15-3 0 0 0,7-1 0 0 0,7-1 0 0 0,3-2 0 0 0,8-3 0 0 0,-6-5 0 0 0,-8-7 0 0 0,-10-6 0 0 0,-8-9 0 0 0,-13-5 0 0 0,-14 0 0 0 0,-14 2 0 0 0,-13 0 0 0 0,-14-2 0 0 0,-15-1 0 0 0,-13 2 0 0 0,-9 4 0 0 0,-9 5 0 0 0,-11 3 0 0 0,-5 0 0 0 0,-5-1 0 0 0,-2-5 0 0 0,-8-7 0 0 0,-5-5 0 0 0,-5-4 0 0 0,-4-1 0 0 0,-4 3 0 0 0,-3 7 0 0 0,-4 8 0 0 0,-6 9 0 0 0,-6 11 0 0 0,-9 8 0 0 0,-8 5 0 0 0,-6 5 0 0 0,-6 4 0 0 0,-5 2 0 0 0,-4 0 0 0 0,-7 5 0 0 0,-7 5 0 0 0,-7 8 0 0 0,-5 1 0 0 0,0 0 0 0 0,2-2 0 0 0,-1 0 0 0 0,0 1 0 0 0,2-1 0 0 0,1 2 0 0 0,0-2 0 0 0,0 0 0 0 0,-1-3 0 0 0,-1 1 0 0 0,-1 1 0 0 0,0 2 0 0 0,-1 1 0 0 0,3 1 0 0 0,0 3 0 0 0,2 0 0 0 0,1 0 0 0 0,-4 0 0 0 0,-2 0 0 0 0,-3-1 0 0 0,0 3 0 0 0,-3 3 0 0 0,0 1 0 0 0,-1-1 0 0 0,-1-3 0 0 0,-2-3 0 0 0,3-4 0 0 0,-1-1 0 0 0,0-2 0 0 0,1 0 0 0 0,0 2 0 0 0,1-2 0 0 0,1 1 0 0 0,0 1 0 0 0,2-2 0 0 0,0-1 0 0 0,-2 0 0 0 0,-2 2 0 0 0,-2 2 0 0 0,0 2 0 0 0,-2 0 0 0 0,-2 3 0 0 0,-2 1 0 0 0,0 3 0 0 0,-1 4 0 0 0,-3 4 0 0 0,-5 6 0 0 0,-3 5 0 0 0,-5 4 0 0 0,-2 6 0 0 0,-3 3 0 0 0,-1 3 0 0 0,-1 0 0 0 0,-1 1 0 0 0,0 1 0 0 0,-1 2 0 0 0,-2 1 0 0 0,-4 3 0 0 0,-7 7 0 0 0,-5 8 0 0 0,-8 7 0 0 0,-6 7 0 0 0,-5 2 0 0 0,-1 1 0 0 0,-1-3 0 0 0,5-5 0 0 0,4-5 0 0 0,7-6 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28502 3014 16383 0 0,'1'-1'0'0'0,"4"-1"0"0"0,6 0 0 0 0,13 1 0 0 0,15 0 0 0 0,17 0 0 0 0,18-1 0 0 0,16-5 0 0 0,7-5 0 0 0,-1-3 0 0 0,-8 2 0 0 0,-16 1 0 0 0,-17 3 0 0 0,-14 3 0 0 0,-15 2 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14420 3940 16383 0 0,'0'2'0'0'0,"1"-1"0"0"0,2 1 0 0 0,2-1 0 0 0,1 1 0 0 0,0 1 0 0 0,3-2 0 0 0,2 1 0 0 0,4-1 0 0 0,1-1 0 0 0,6 0 0 0 0,4 1 0 0 0,9-2 0 0 0,9 1 0 0 0,10 0 0 0 0,10 0 0 0 0,9 0 0 0 0,8 0 0 0 0,5 0 0 0 0,2 0 0 0 0,0 0 0 0 0,-4 0 0 0 0,-6 0 0 0 0,-7 0 0 0 0,-11 0 0 0 0,-7 0 0 0 0,-10-1 0 0 0,-7-3 0 0 0,-6 0 0 0 0,-3 1 0 0 0,-3-2 0 0 0,-4-1 0 0 0,-2 2 0 0 0,-3 0 0 0 0,-1 2 0 0 0,0 0 0 0 0,0-2 0 0 0,0 0 0 0 0,1 1 0 0 0,0 1 0 0 0,-1 0 0 0 0,-1 2 0 0 0,-2-1 0 0 0,-2 1 0 0 0,-1-1 0 0 0,0 0 0 0 0,-1-1 0 0 0,0 1 0 0 0,0 0 0 0 0,0 1 0 0 0,-1-1 0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16788 3946 16383 0 0,'-1'-2'0'0'0,"-2"1"0"0"0,-1-1 0 0 0,-2 1 0 0 0,0-2 0 0 0,3 1 0 0 0,4 0 0 0 0,7-1 0 0 0,12 1 0 0 0,17-1 0 0 0,17 1 0 0 0,19 1 0 0 0,16-4 0 0 0,14 0 0 0 0,9-5 0 0 0,5 0 0 0 0,-2-2 0 0 0,-10-3 0 0 0,-12-3 0 0 0,-13 1 0 0 0,-15 1 0 0 0,-13 1 0 0 0,-11 1 0 0 0,-10 1 0 0 0,-8 2 0 0 0,-4 2 0 0 0,-2 2 0 0 0,0-1 0 0 0,0 1 0 0 0,1 1 0 0 0,0-1 0 0 0,-1 2 0 0 0,1 1 0 0 0,-5 0 0 0 0,-1 1 0 0 0,-3 1 0 0 0,-1-1 0 0 0,-2 1 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15106 5057 16383 0 0,'0'-1'0'0'0,"0"-2"0"0"0,-3-2 0 0 0,-2-1 0 0 0,-3 0 0 0 0,-4 2 0 0 0,-7-1 0 0 0,-9 1 0 0 0,-7 1 0 0 0,-9 1 0 0 0,-8 1 0 0 0,-5 2 0 0 0,-2 5 0 0 0,5 3 0 0 0,7 3 0 0 0,11 1 0 0 0,13 2 0 0 0,9 0 0 0 0,8 3 0 0 0,4 3 0 0 0,3 1 0 0 0,1 4 0 0 0,2 4 0 0 0,2 7 0 0 0,3 6 0 0 0,4 6 0 0 0,3 4 0 0 0,2-2 0 0 0,-1-2 0 0 0,-1-2 0 0 0,-2 0 0 0 0,-3-2 0 0 0,-2-2 0 0 0,-3-3 0 0 0,-2-1 0 0 0,-2-1 0 0 0,-4-2 0 0 0,-3-4 0 0 0,-4-4 0 0 0,-4-4 0 0 0,-4-3 0 0 0,0-4 0 0 0,0-3 0 0 0,1-4 0 0 0,2-2 0 0 0,2-3 0 0 0,1-3 0 0 0,2-2 0 0 0,3-5 0 0 0,1-3 0 0 0,3-6 0 0 0,2-2 0 0 0,3-2 0 0 0,2 1 0 0 0,2 4 0 0 0,3 3 0 0 0,-1 4 0 0 0,1 3 0 0 0,0 3 0 0 0,2 5 0 0 0,2 5 0 0 0,1 8 0 0 0,2 9 0 0 0,1 8 0 0 0,3 7 0 0 0,1 7 0 0 0,0 3 0 0 0,0 4 0 0 0,0 5 0 0 0,0 4 0 0 0,-2 1 0 0 0,-1-1 0 0 0,-2 1 0 0 0,0-4 0 0 0,-2-3 0 0 0,0-6 0 0 0,-1-7 0 0 0,-2-9 0 0 0,-1-7 0 0 0,-3-8 0 0 0,-2-4 0 0 0,-2-6 0 0 0,1-2 0 0 0,0-4 0 0 0,0-2 0 0 0,3-3 0 0 0,2-2 0 0 0,1-4 0 0 0,1-3 0 0 0,2-4 0 0 0,1-3 0 0 0,2-2 0 0 0,4-8 0 0 0,-2 1 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19675 4837 16383 0 0,'6'0'0'0'0,"9"0"0"0"0,6 0 0 0 0,4 2 0 0 0,0 1 0 0 0,-3 2 0 0 0,-2 2 0 0 0,-3 5 0 0 0,-3 9 0 0 0,-2 9 0 0 0,-1 13 0 0 0,-3 11 0 0 0,-2 11 0 0 0,-3 10 0 0 0,-1 6 0 0 0,-2 4 0 0 0,0 2 0 0 0,0-4 0 0 0,-1-5 0 0 0,1-7 0 0 0,-1-10 0 0 0,3-10 0 0 0,1-10 0 0 0,2-9 0 0 0,1-9 0 0 0,2-8 0 0 0,-1-7 0 0 0,3-4 0 0 0,1-4 0 0 0,4-1 0 0 0,5-2 0 0 0,2-4 0 0 0,0-2 0 0 0,0-4 0 0 0,-2-1 0 0 0,-3-2 0 0 0,-3 1 0 0 0,-5 1 0 0 0,-7 4 0 0 0,-7 3 0 0 0,-5 3 0 0 0,-1 3 0 0 0,-2 5 0 0 0,3 6 0 0 0,2 6 0 0 0,1 6 0 0 0,2 6 0 0 0,2 4 0 0 0,1 3 0 0 0,1 5 0 0 0,1 3 0 0 0,0 3 0 0 0,2 2 0 0 0,0 3 0 0 0,1 4 0 0 0,0 1 0 0 0,1 0 0 0 0,-1-2 0 0 0,-1-2 0 0 0,-1-2 0 0 0,-1-5 0 0 0,-5-3 0 0 0,-4-4 0 0 0,-6-2 0 0 0,-7-4 0 0 0,-3-5 0 0 0,-5-5 0 0 0,-1-4 0 0 0,1-6 0 0 0,0-5 0 0 0,2-4 0 0 0,6-2 0 0 0,6-2 0 0 0,4-3 0 0 0,3-2 0 0 0,4 1 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15873 6214 16383 0 0,'-1'2'0'0'0,"0"-1"0"0"0,6 1 0 0 0,7-1 0 0 0,13 0 0 0 0,16 0 0 0 0,16-1 0 0 0,14 2 0 0 0,9 1 0 0 0,2-1 0 0 0,-8-1 0 0 0,-11-2 0 0 0,-12 0 0 0 0,-13 0 0 0 0,-10 0 0 0 0,-10-1 0 0 0,-6-1 0 0 0,-5 2 0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17391 6205 16383 0 0,'1'0'0'0'0,"2"0"0"0"0,2 0 0 0 0,0 1 0 0 0,1 2 0 0 0,-2 1 0 0 0,-1 2 0 0 0,-1 1 0 0 0,-1 0 0 0 0,-1-1 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17381 5551 16383 0 0,'0'0'0'0'0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17982 5875 16383 0 0,'1'0'0'0'0,"2"-1"0"0"0,0-2 0 0 0,2-1 0 0 0,0 2 0 0 0,1-1 0 0 0,0 2 0 0 0,4 0 0 0 0,7 1 0 0 0,8 1 0 0 0,14 3 0 0 0,16 3 0 0 0,17 2 0 0 0,19 2 0 0 0,16 1 0 0 0,12 0 0 0 0,4-1 0 0 0,-2 0 0 0 0,-9-1 0 0 0,-13-2 0 0 0,-16-1 0 0 0,-19-1 0 0 0,-17-2 0 0 0,-14-1 0 0 0,-12-2 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17021 3568 16383 0 0,'0'1'0'0'0,"0"4"0"0"0,0 6 0 0 0,0 11 0 0 0,-2 11 0 0 0,-2 10 0 0 0,-3 9 0 0 0,-3 10 0 0 0,-4 11 0 0 0,-2 5 0 0 0,-2 1 0 0 0,-1-3 0 0 0,1-6 0 0 0,0-8 0 0 0,3-8 0 0 0,3-10 0 0 0,2-7 0 0 0,3-8 0 0 0,2-5 0 0 0,2-9 0 0 0,2-6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30760 5481 16383 0 0,'1'0'0'0'0,"1"0"0"0"0,1 0 0 0 0,3 0 0 0 0,2 0 0 0 0,6 2 0 0 0,5 2 0 0 0,7 2 0 0 0,5 1 0 0 0,8 2 0 0 0,5 2 0 0 0,1-1 0 0 0,1 0 0 0 0,-4-3 0 0 0,-8-3 0 0 0,-7-1 0 0 0,-9-1 0 0 0,-5-1 0 0 0,-6 1 0 0 0,-3 1 0 0 0,-3 1 0 0 0,-1 2 0 0 0,-1 1 0 0 0,-3 4 0 0 0,-2 7 0 0 0,-3 4 0 0 0,-3 3 0 0 0,1-2 0 0 0,1-4 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17380 3504 16383 0 0,'0'1'0'0'0,"0"3"0"0"0,0 6 0 0 0,0 7 0 0 0,0 9 0 0 0,0 8 0 0 0,0 10 0 0 0,-2 5 0 0 0,0 6 0 0 0,-1 5 0 0 0,2 3 0 0 0,0-3 0 0 0,0-4 0 0 0,-1-7 0 0 0,0-10 0 0 0,0-9 0 0 0,0-7 0 0 0,1-9 0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17987 3593 16383 0 0,'0'1'0'0'0,"0"5"0"0"0,0 6 0 0 0,-4 9 0 0 0,0 12 0 0 0,-2 11 0 0 0,-2 11 0 0 0,1 5 0 0 0,-1 0 0 0 0,2-3 0 0 0,1-7 0 0 0,2-10 0 0 0,2-8 0 0 0,0-9 0 0 0,1-8 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18401 3712 16383 0 0,'0'1'0'0'0,"0"7"0"0"0,0 10 0 0 0,0 13 0 0 0,0 12 0 0 0,-2 12 0 0 0,-3 12 0 0 0,-2 6 0 0 0,-1 1 0 0 0,0-3 0 0 0,0-9 0 0 0,1-9 0 0 0,2-11 0 0 0,2-10 0 0 0,1-11 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14723 2317 16383 0 0,'1'1'0'0'0,"2"2"0"0"0,1 2 0 0 0,9 11 0 0 0,6 9 0 0 0,1 5 0 0 0,2 2 0 0 0,-1 0 0 0 0,-1-3 0 0 0,-3-5 0 0 0,-3-6 0 0 0,-2-5 0 0 0,-3-5 0 0 0,0-4 0 0 0,-2-3 0 0 0,3-1 0 0 0,4-3 0 0 0,4-3 0 0 0,4-4 0 0 0,4-3 0 0 0,4-5 0 0 0,4-3 0 0 0,3-5 0 0 0,1 0 0 0 0,1 1 0 0 0,0 1 0 0 0,-4 3 0 0 0,-5 3 0 0 0,-8 4 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17745 2200 16383 0 0,'1'2'0'0'0,"2"2"0"0"0,1 3 0 0 0,0 2 0 0 0,1 2 0 0 0,2 3 0 0 0,0 1 0 0 0,1 0 0 0 0,0-3 0 0 0,-1 0 0 0 0,1-4 0 0 0,0-2 0 0 0,-1-3 0 0 0,2-1 0 0 0,3-2 0 0 0,7-3 0 0 0,8-6 0 0 0,5-3 0 0 0,7-5 0 0 0,6-4 0 0 0,7-1 0 0 0,5-2 0 0 0,2-3 0 0 0,-6-1 0 0 0,-6 3 0 0 0,-9 4 0 0 0,-8 4 0 0 0,-8 4 0 0 0,-7 4 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22415 6827 16383 0 0,'1'0'0'0'0,"1"1"0"0"0,1 5 0 0 0,0 8 0 0 0,2 12 0 0 0,-1 15 0 0 0,0 16 0 0 0,-2 24 0 0 0,0 28 0 0 0,-1 23 0 0 0,2 23 0 0 0,3 22 0 0 0,3 17 0 0 0,3 13 0 0 0,7 12 0 0 0,6 1 0 0 0,3 5 0 0 0,7 5 0 0 0,1 0 0 0 0,3-2 0 0 0,2-7 0 0 0,-1-12 0 0 0,0-13 0 0 0,-2-10 0 0 0,0-8 0 0 0,-2-13 0 0 0,-1-11 0 0 0,1-10 0 0 0,0-5 0 0 0,-1-3 0 0 0,0-6 0 0 0,-2-10 0 0 0,-5-13 0 0 0,-5-18 0 0 0,-6-17 0 0 0,-4-16 0 0 0,-2-16 0 0 0,-2-11 0 0 0,-2-9 0 0 0,0-9 0 0 0,1-5 0 0 0,2-5 0 0 0,6-1 0 0 0,8-2 0 0 0,16 0 0 0 0,24 0 0 0 0,26 1 0 0 0,34 0 0 0 0,38 1 0 0 0,36-1 0 0 0,40 7 0 0 0,34 9 0 0 0,36 4 0 0 0,37 3 0 0 0,31 0 0 0 0,21 8 0 0 0,10 1 0 0 0,-10-1 0 0 0,-28-7 0 0 0,-34-6 0 0 0,-42-9 0 0 0,-49-7 0 0 0,-46-10 0 0 0,-45-5 0 0 0,-34-6 0 0 0,-29 0 0 0 0,-22 0 0 0 0,-16 2 0 0 0,-14 2 0 0 0,-10 1 0 0 0,-10 3 0 0 0,-6 3 0 0 0,-2-2 0 0 0,-1-2 0 0 0,-3-1 0 0 0,-1-5 0 0 0,2-7 0 0 0,0-10 0 0 0,-1-13 0 0 0,-1-13 0 0 0,-2-16 0 0 0,-1-26 0 0 0,-4-47 0 0 0,-8-57 0 0 0,-16-65 0 0 0,-13-56 0 0 0,-11-43 0 0 0,-6-24 0 0 0,-4-10 0 0 0,3 5 0 0 0,4 14 0 0 0,8 28 0 0 0,7 35 0 0 0,5 34 0 0 0,2 42 0 0 0,5 41 0 0 0,7 42 0 0 0,5 41 0 0 0,3 35 0 0 0,4 28 0 0 0,2 22 0 0 0,-1 16 0 0 0,-4 12 0 0 0,-2 8 0 0 0,-1 4 0 0 0,-3 4 0 0 0,-2 3 0 0 0,-6 6 0 0 0,-13 5 0 0 0,-19 4 0 0 0,-25 6 0 0 0,-32 5 0 0 0,-37 6 0 0 0,-40 1 0 0 0,-36 3 0 0 0,-31-1 0 0 0,-32-1 0 0 0,-21-1 0 0 0,-8-3 0 0 0,-5 0 0 0 0,-3-5 0 0 0,4-4 0 0 0,11-8 0 0 0,9-7 0 0 0,14-6 0 0 0,20-4 0 0 0,18-1 0 0 0,23 0 0 0 0,27-1 0 0 0,30-1 0 0 0,24 0 0 0 0,24-1 0 0 0,21 0 0 0 0,19 0 0 0 0,15 2 0 0 0,16 0 0 0 0,11-1 0 0 0,9 1 0 0 0,6-1 0 0 0,5 0 0 0 0,5-1 0 0 0,3 0 0 0 0,3 0 0 0 0,1 0 0 0 0,2-1 0 0 0,0-2 0 0 0,-2-2 0 0 0,0 0 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24345 7179 16383 0 0,'0'3'0'0'0,"0"5"0"0"0,0 10 0 0 0,0 15 0 0 0,0 17 0 0 0,0 27 0 0 0,0 28 0 0 0,0 34 0 0 0,3 38 0 0 0,3 35 0 0 0,10 31 0 0 0,12 35 0 0 0,10 30 0 0 0,9 22 0 0 0,11 16 0 0 0,13 8 0 0 0,9 5 0 0 0,0-14 0 0 0,-3-19 0 0 0,-6-25 0 0 0,-6-22 0 0 0,-8-26 0 0 0,-8-34 0 0 0,-9-38 0 0 0,-7-37 0 0 0,-8-34 0 0 0,-8-29 0 0 0,-7-25 0 0 0,-4-19 0 0 0,-3-21 0 0 0,-1-28 0 0 0,-2-30 0 0 0,-1-8 0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26555 7061 16383 0 0,'0'3'0'0'0,"-2"5"0"0"0,1 10 0 0 0,-3 15 0 0 0,0 20 0 0 0,3 31 0 0 0,1 38 0 0 0,4 43 0 0 0,4 44 0 0 0,8 47 0 0 0,6 39 0 0 0,10 36 0 0 0,5 15 0 0 0,6 5 0 0 0,4-8 0 0 0,1-11 0 0 0,-4-22 0 0 0,-3-22 0 0 0,0-20 0 0 0,-2-21 0 0 0,-3-21 0 0 0,-3-23 0 0 0,-3-28 0 0 0,-2-26 0 0 0,-4-29 0 0 0,-6-29 0 0 0,-3-24 0 0 0,-3-22 0 0 0,-4-18 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23301 8079 16383 0 0,'0'2'0'0'0,"2"2"0"0"0,1 8 0 0 0,2 9 0 0 0,5 15 0 0 0,4 20 0 0 0,6 20 0 0 0,3 10 0 0 0,2 0 0 0 0,-2-4 0 0 0,-3-14 0 0 0,-4-14 0 0 0,-4-14 0 0 0,-3-13 0 0 0,-2-11 0 0 0,-2-7 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25288 8087 16383 0 0,'0'3'0'0'0,"-1"7"0"0"0,-3 12 0 0 0,-3 16 0 0 0,-1 18 0 0 0,-2 12 0 0 0,-1 5 0 0 0,0-1 0 0 0,2-6 0 0 0,2-13 0 0 0,2-11 0 0 0,3-17 0 0 0,1-16 0 0 0,0-21 0 0 0,3-19 0 0 0,3-20 0 0 0,4-14 0 0 0,3-11 0 0 0,1-1 0 0 0,1 2 0 0 0,1 7 0 0 0,-2 10 0 0 0,-1 12 0 0 0,-1 11 0 0 0,-2 12 0 0 0,0 9 0 0 0,0 9 0 0 0,2 11 0 0 0,3 12 0 0 0,3 8 0 0 0,3 9 0 0 0,1 7 0 0 0,-2 7 0 0 0,-1 3 0 0 0,-2 2 0 0 0,1-3 0 0 0,0-5 0 0 0,-2-6 0 0 0,0-6 0 0 0,-1-3 0 0 0,-2-4 0 0 0,-3-4 0 0 0,-3-7 0 0 0,-7-8 0 0 0,-2-6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16307 14455 16383 0 0,'2'-1'0'0'0,"1"-2"0"0"0,1 0 0 0 0,1-2 0 0 0,1-1 0 0 0,2-4 0 0 0,4-6 0 0 0,6-7 0 0 0,7-13 0 0 0,10-13 0 0 0,13-18 0 0 0,13-18 0 0 0,14-24 0 0 0,16-23 0 0 0,11-21 0 0 0,11-20 0 0 0,13-21 0 0 0,10-26 0 0 0,11-29 0 0 0,10-27 0 0 0,6-21 0 0 0,6-8 0 0 0,-2 3 0 0 0,-5 13 0 0 0,-8 19 0 0 0,-10 26 0 0 0,-12 25 0 0 0,-12 20 0 0 0,-12 18 0 0 0,-10 17 0 0 0,-8 11 0 0 0,-3 10 0 0 0,1 5 0 0 0,2 5 0 0 0,1 6 0 0 0,5 8 0 0 0,0 12 0 0 0,4 9 0 0 0,-1 7 0 0 0,-1 9 0 0 0,1 6 0 0 0,0 6 0 0 0,0-3 0 0 0,3-6 0 0 0,3-7 0 0 0,5-4 0 0 0,2-4 0 0 0,3-1 0 0 0,0 4 0 0 0,-1 6 0 0 0,1 3 0 0 0,-1 2 0 0 0,1 2 0 0 0,3 1 0 0 0,4-4 0 0 0,7-4 0 0 0,4-2 0 0 0,7-2 0 0 0,6-3 0 0 0,6-3 0 0 0,3-2 0 0 0,5-2 0 0 0,2-3 0 0 0,2-5 0 0 0,2-4 0 0 0,0-5 0 0 0,-1-7 0 0 0,-7 0 0 0 0,-12 0 0 0 0,-9 6 0 0 0,-13 10 0 0 0,-11 11 0 0 0,-14 9 0 0 0,-12 10 0 0 0,-12 10 0 0 0,-11 9 0 0 0,-12 10 0 0 0,-9 9 0 0 0,-9 10 0 0 0,-10 9 0 0 0,-7 6 0 0 0,-7 4 0 0 0,-4 4 0 0 0,-3 1 0 0 0,1 0 0 0 0,1 1 0 0 0,0-1 0 0 0,1 1 0 0 0,0-3 0 0 0,2-1 0 0 0,3-4 0 0 0,5-6 0 0 0,7-9 0 0 0,5-7 0 0 0,5-6 0 0 0,4-5 0 0 0,2-3 0 0 0,3-2 0 0 0,-1 0 0 0 0,1-4 0 0 0,-2 0 0 0 0,-2 0 0 0 0,-2 0 0 0 0,-1-3 0 0 0,0-1 0 0 0,0-1 0 0 0,-2 4 0 0 0,-5 3 0 0 0,-3 4 0 0 0,-1 2 0 0 0,-2 5 0 0 0,-2 5 0 0 0,-3 2 0 0 0,3-2 0 0 0,-1 2 0 0 0,-2 3 0 0 0,-2 2 0 0 0,1 2 0 0 0,-1 2 0 0 0,-2 5 0 0 0,-3 2 0 0 0,-2 4 0 0 0,-2 1 0 0 0,0 2 0 0 0,-1 1 0 0 0,-1 0 0 0 0,1 0 0 0 0,-1 1 0 0 0,-1 0 0 0 0,0 1 0 0 0,-1 1 0 0 0,0 1 0 0 0,0 0 0 0 0,0-1 0 0 0,1 0 0 0 0,1-1 0 0 0,-1-1 0 0 0,0-1 0 0 0,1-1 0 0 0,1 0 0 0 0,-1-1 0 0 0,1 0 0 0 0,0-2 0 0 0,0 0 0 0 0,-1-1 0 0 0,-1 2 0 0 0,2-2 0 0 0,1-2 0 0 0,-1 0 0 0 0,-1-1 0 0 0,-1 0 0 0 0,0 2 0 0 0,-1 3 0 0 0,-1 1 0 0 0,0 4 0 0 0,1 2 0 0 0,-1 1 0 0 0,0 0 0 0 0,-1-1 0 0 0,2 1 0 0 0,1 0 0 0 0,1-1 0 0 0,1-1 0 0 0,0-1 0 0 0,-2 0 0 0 0,0 1 0 0 0,0-2 0 0 0,0 1 0 0 0,0-1 0 0 0,1 1 0 0 0,-1 0 0 0 0,-1-1 0 0 0,1 2 0 0 0,-2 3 0 0 0,-3 3 0 0 0,-2 5 0 0 0,-3 4 0 0 0,-5 7 0 0 0,-5 5 0 0 0,-2 1 0 0 0,2 0 0 0 0,-2 1 0 0 0,1-1 0 0 0,2-3 0 0 0,4-4 0 0 0,3-6 0 0 0,4-7 0 0 0,4-6 0 0 0,6-11 0 0 0,5-9 0 0 0,6-8 0 0 0,6-8 0 0 0,5-4 0 0 0,0-3 0 0 0,-3 6 0 0 0,-3 6 0 0 0,-5 7 0 0 0,-4 8 0 0 0,-4 9 0 0 0,-1 5 0 0 0,-2 4 0 0 0,0 3 0 0 0,-1 2 0 0 0,0 2 0 0 0,1 1 0 0 0,2 2 0 0 0,0 1 0 0 0,1 0 0 0 0,0 2 0 0 0,1-1 0 0 0,-1 0 0 0 0,0-1 0 0 0,0-1 0 0 0,0 0 0 0 0,-1-1 0 0 0,-1 0 0 0 0,0-1 0 0 0,0 1 0 0 0,-1 0 0 0 0,0-1 0 0 0,0 1 0 0 0,0 0 0 0 0,0 1 0 0 0,-1 0 0 0 0,1 0 0 0 0,1 0 0 0 0,-1 0 0 0 0,-1 2 0 0 0,-1 0 0 0 0,0 1 0 0 0,-1-1 0 0 0,0-1 0 0 0,1-1 0 0 0,0-1 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25259 8350 16383 0 0,'0'-1'0'0'0,"1"-1"0"0"0,5 1 0 0 0,8-2 0 0 0,9 0 0 0 0,13-2 0 0 0,7-1 0 0 0,8 1 0 0 0,1 0 0 0 0,-1 2 0 0 0,-8 1 0 0 0,-7 0 0 0 0,-11 2 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27232 7885 16383 0 0,'3'0'0'0'0,"3"0"0"0"0,3 0 0 0 0,1 2 0 0 0,2 5 0 0 0,-1 4 0 0 0,1 8 0 0 0,1 8 0 0 0,-1 8 0 0 0,-2 3 0 0 0,-3 1 0 0 0,-2 0 0 0 0,-6 0 0 0 0,-4-1 0 0 0,-6 1 0 0 0,-6-3 0 0 0,-3-2 0 0 0,-3-2 0 0 0,-1-3 0 0 0,2-3 0 0 0,4-5 0 0 0,6-5 0 0 0,10-7 0 0 0,10-5 0 0 0,9-6 0 0 0,11-5 0 0 0,8-3 0 0 0,8-2 0 0 0,1 1 0 0 0,-2 2 0 0 0,-4 4 0 0 0,-5 1 0 0 0,-7 4 0 0 0,-6 3 0 0 0,-5 1 0 0 0,-5 4 0 0 0,-2 3 0 0 0,-3 4 0 0 0,-2 3 0 0 0,-2 4 0 0 0,-2 4 0 0 0,-5 5 0 0 0,-9 1 0 0 0,-10 1 0 0 0,-8-2 0 0 0,-5-3 0 0 0,1-5 0 0 0,2-5 0 0 0,5-6 0 0 0,6-4 0 0 0,5-5 0 0 0,5-1 0 0 0,5-4 0 0 0,3-3 0 0 0,4-4 0 0 0,3 0 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27943 8064 16383 0 0,'-3'0'0'0'0,"-2"0"0"0"0,-3 0 0 0 0,-3 0 0 0 0,-2 2 0 0 0,-2 2 0 0 0,1 6 0 0 0,0 5 0 0 0,2 5 0 0 0,1 3 0 0 0,3 2 0 0 0,2 3 0 0 0,2 2 0 0 0,3-1 0 0 0,2 0 0 0 0,2-1 0 0 0,6 0 0 0 0,6-2 0 0 0,4-5 0 0 0,4-2 0 0 0,4-3 0 0 0,2-2 0 0 0,0-5 0 0 0,0-3 0 0 0,-4-4 0 0 0,-3-5 0 0 0,-3-4 0 0 0,-2-5 0 0 0,-2-4 0 0 0,-2-4 0 0 0,-4-3 0 0 0,-3-2 0 0 0,-3-1 0 0 0,-1-1 0 0 0,-3 2 0 0 0,-4-2 0 0 0,-5 0 0 0 0,-5 0 0 0 0,-4-1 0 0 0,-4 2 0 0 0,-3 2 0 0 0,1 3 0 0 0,5 4 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23531 9427 16383 0 0,'5'0'0'0'0,"5"1"0"0"0,4 2 0 0 0,3 3 0 0 0,-1 0 0 0 0,-2 2 0 0 0,-1 3 0 0 0,-4 4 0 0 0,-2 4 0 0 0,-4 1 0 0 0,-1 3 0 0 0,-2 3 0 0 0,0 3 0 0 0,-2 1 0 0 0,-2 2 0 0 0,-4-1 0 0 0,-2-2 0 0 0,-3-2 0 0 0,-3-1 0 0 0,-2 0 0 0 0,-2-2 0 0 0,2-3 0 0 0,2-2 0 0 0,4-5 0 0 0,4-2 0 0 0,2-3 0 0 0,3-1 0 0 0,0-1 0 0 0,4-2 0 0 0,3-1 0 0 0,10-2 0 0 0,13-4 0 0 0,15-5 0 0 0,17-4 0 0 0,16-3 0 0 0,19-1 0 0 0,8 0 0 0 0,1-1 0 0 0,-7 2 0 0 0,-13 2 0 0 0,-16 2 0 0 0,-18 4 0 0 0,-15 3 0 0 0,-12 1 0 0 0,-10 2 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25516 9369 16383 0 0,'1'0'0'0'0,"2"2"0"0"0,2 6 0 0 0,1 10 0 0 0,1 10 0 0 0,0 11 0 0 0,1 12 0 0 0,2 8 0 0 0,2 5 0 0 0,-1 2 0 0 0,-3-1 0 0 0,-3-7 0 0 0,-1-7 0 0 0,-3-11 0 0 0,0-14 0 0 0,-5-16 0 0 0,0-19 0 0 0,-2-17 0 0 0,-2-16 0 0 0,1-12 0 0 0,2-6 0 0 0,1-3 0 0 0,1 4 0 0 0,2 4 0 0 0,2 4 0 0 0,3 5 0 0 0,5 5 0 0 0,6 5 0 0 0,4 6 0 0 0,4 6 0 0 0,5 4 0 0 0,3 6 0 0 0,1 5 0 0 0,1 4 0 0 0,0 3 0 0 0,-3 3 0 0 0,-6 3 0 0 0,-4 3 0 0 0,-4 5 0 0 0,-4 5 0 0 0,-5 5 0 0 0,-3 9 0 0 0,-3 8 0 0 0,-4 5 0 0 0,-7 1 0 0 0,-6-2 0 0 0,-4-4 0 0 0,-1-5 0 0 0,3-4 0 0 0,3-6 0 0 0,2-4 0 0 0,5-6 0 0 0,4-4 0 0 0,4-3 0 0 0,5-3 0 0 0,4-1 0 0 0,3 2 0 0 0,3-1 0 0 0,1 2 0 0 0,-1 1 0 0 0,-1 2 0 0 0,-2 2 0 0 0,-3 1 0 0 0,-3 4 0 0 0,-4 4 0 0 0,-5 0 0 0 0,-7 3 0 0 0,-6-1 0 0 0,-7 0 0 0 0,-5-3 0 0 0,-7-4 0 0 0,-6-5 0 0 0,-4-6 0 0 0,1-4 0 0 0,4-4 0 0 0,4-2 0 0 0,5 1 0 0 0,7-1 0 0 0,7-1 0 0 0,7 1 0 0 0,5-1 0 0 0,4-1 0 0 0,1 2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27474 9396 16383 0 0,'4'-3'0'0'0,"5"-1"0"0"0,7-3 0 0 0,4 0 0 0 0,5 1 0 0 0,3 1 0 0 0,2 2 0 0 0,-2 1 0 0 0,-3 2 0 0 0,-2 1 0 0 0,-3 4 0 0 0,-4 3 0 0 0,-2 5 0 0 0,-5 5 0 0 0,-2 5 0 0 0,-4 8 0 0 0,-3 4 0 0 0,-4 3 0 0 0,-3-2 0 0 0,-4-5 0 0 0,-2-6 0 0 0,-1-7 0 0 0,4-5 0 0 0,4-6 0 0 0,7-5 0 0 0,6-5 0 0 0,10-5 0 0 0,7-1 0 0 0,7 2 0 0 0,1 2 0 0 0,-1 1 0 0 0,-3 3 0 0 0,-6 3 0 0 0,-4 4 0 0 0,-6 4 0 0 0,-4 4 0 0 0,-2 3 0 0 0,-3 2 0 0 0,-5 3 0 0 0,-3 1 0 0 0,-4-2 0 0 0,-4 1 0 0 0,-10-2 0 0 0,-10 0 0 0 0,-9-3 0 0 0,-8-1 0 0 0,-6-5 0 0 0,0-3 0 0 0,4-4 0 0 0,5-2 0 0 0,9-1 0 0 0,9-1 0 0 0,9-1 0 0 0,6-1 0 0 0,4-3 0 0 0,3-1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28180 9278 16383 0 0,'2'0'0'0'0,"1"0"0"0"0,1 0 0 0 0,2 0 0 0 0,0 1 0 0 0,0 4 0 0 0,1 5 0 0 0,-2 6 0 0 0,-2 8 0 0 0,0 6 0 0 0,-3 4 0 0 0,-5 3 0 0 0,-4 0 0 0 0,-4 0 0 0 0,-3-3 0 0 0,2-4 0 0 0,3-6 0 0 0,3-6 0 0 0,3-5 0 0 0,6-4 0 0 0,6-4 0 0 0,9-3 0 0 0,12-2 0 0 0,14 0 0 0 0,14-1 0 0 0,8 0 0 0 0,1 0 0 0 0,-1 1 0 0 0,-8-1 0 0 0,-9 1 0 0 0,-10 0 0 0 0,-9 0 0 0 0,-9 0 0 0 0,-6 0 0 0 0,-4 0 0 0 0,-3 0 0 0 0,-1 0 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16479 12953 16383 0 0,'1'0'0'0'0,"2"1"0"0"0,2 5 0 0 0,1 10 0 0 0,6 26 0 0 0,4 19 0 0 0,4 10 0 0 0,-1 7 0 0 0,-1-1 0 0 0,-2-1 0 0 0,-2-6 0 0 0,-2-6 0 0 0,-1-6 0 0 0,-1-6 0 0 0,-1-8 0 0 0,0-7 0 0 0,-2-5 0 0 0,-2-5 0 0 0,-2-7 0 0 0,-1-6 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18216 12832 16383 0 0,'-9'0'0'0'0,"-12"0"0"0"0,-15 2 0 0 0,-11 6 0 0 0,-7 8 0 0 0,-6 12 0 0 0,1 11 0 0 0,2 9 0 0 0,8 7 0 0 0,8 2 0 0 0,12 0 0 0 0,9-3 0 0 0,7-7 0 0 0,7-9 0 0 0,5-7 0 0 0,6-8 0 0 0,6-8 0 0 0,8-7 0 0 0,9-9 0 0 0,9-12 0 0 0,9-11 0 0 0,8-12 0 0 0,6-8 0 0 0,3-8 0 0 0,-3-5 0 0 0,-3-1 0 0 0,-8 0 0 0 0,-6 4 0 0 0,-8 3 0 0 0,-8 5 0 0 0,-7 6 0 0 0,-5 7 0 0 0,-5 7 0 0 0,-2 7 0 0 0,-3 9 0 0 0,0 8 0 0 0,2 13 0 0 0,5 21 0 0 0,7 18 0 0 0,9 19 0 0 0,8 21 0 0 0,6 16 0 0 0,6 13 0 0 0,3 8 0 0 0,-1 1 0 0 0,-7-5 0 0 0,-8-7 0 0 0,-11-11 0 0 0,-11-12 0 0 0,-11-16 0 0 0,-12-13 0 0 0,-13-14 0 0 0,-14-9 0 0 0,-13-11 0 0 0,-12-7 0 0 0,-11-8 0 0 0,-6-9 0 0 0,-1-9 0 0 0,5-8 0 0 0,7-9 0 0 0,8-6 0 0 0,9-8 0 0 0,9-7 0 0 0,7-9 0 0 0,9-9 0 0 0,12-11 0 0 0,12-13 0 0 0,15-11 0 0 0,16-9 0 0 0,20-11 0 0 0,22-9 0 0 0,19-2 0 0 0,16 4 0 0 0,14 3 0 0 0,2 9 0 0 0,-7 15 0 0 0,-14 16 0 0 0,-19 19 0 0 0,-21 16 0 0 0,-20 15 0 0 0,-15 11 0 0 0,-9 14 0 0 0,-7 13 0 0 0,-2 19 0 0 0,1 19 0 0 0,3 25 0 0 0,5 21 0 0 0,3 21 0 0 0,1 12 0 0 0,-1 7 0 0 0,-2 0 0 0 0,-4-11 0 0 0,-4-11 0 0 0,-4-20 0 0 0,-3-19 0 0 0,-2-19 0 0 0,-1-21 0 0 0,-1-23 0 0 0,0-19 0 0 0,0-19 0 0 0,1-18 0 0 0,1-17 0 0 0,8-14 0 0 0,5-7 0 0 0,5 2 0 0 0,8 6 0 0 0,4 10 0 0 0,7 10 0 0 0,2 14 0 0 0,6 14 0 0 0,0 11 0 0 0,0 10 0 0 0,-2 12 0 0 0,-3 10 0 0 0,-4 10 0 0 0,-5 9 0 0 0,-6 8 0 0 0,-6 7 0 0 0,-4 6 0 0 0,-5 5 0 0 0,-5 2 0 0 0,-6-1 0 0 0,-8-4 0 0 0,-12-6 0 0 0,-8-9 0 0 0,-8-9 0 0 0,-7-7 0 0 0,-1-9 0 0 0,-3-9 0 0 0,1-9 0 0 0,0-5 0 0 0,1-6 0 0 0,4-2 0 0 0,6 0 0 0 0,7 1 0 0 0,5 2 0 0 0,4 2 0 0 0,4 1 0 0 0,1-2 0 0 0,3 1 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21352 13221 16383 0 0,'-5'0'0'0'0,"-7"0"0"0"0,-6 2 0 0 0,-5 3 0 0 0,-3 3 0 0 0,-1 6 0 0 0,0 7 0 0 0,1 7 0 0 0,3 6 0 0 0,3 2 0 0 0,5 0 0 0 0,4-1 0 0 0,3 0 0 0 0,4-3 0 0 0,2-5 0 0 0,1-4 0 0 0,2-5 0 0 0,0-3 0 0 0,3-4 0 0 0,1-3 0 0 0,1-2 0 0 0,1-2 0 0 0,2-1 0 0 0,2 0 0 0 0,2-2 0 0 0,4 0 0 0 0,2 0 0 0 0,3-4 0 0 0,2-1 0 0 0,2-3 0 0 0,0-1 0 0 0,-1 0 0 0 0,-4 1 0 0 0,-4 3 0 0 0,-5 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9305 2125 16383 0 0,'0'-1'0'0'0,"1"-1"0"0"0,1 1 0 0 0,2 0 0 0 0,1 0 0 0 0,5-1 0 0 0,3 1 0 0 0,4-1 0 0 0,3-1 0 0 0,0 1 0 0 0,0-2 0 0 0,-1 1 0 0 0,-3 0 0 0 0,-4 1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29770 8059 16383 0 0,'2'-1'0'0'0,"3"-1"0"0"0,1-2 0 0 0,1-1 0 0 0,-1-2 0 0 0,-2 0 0 0 0,0 0 0 0 0,-3 0 0 0 0,-2 1 0 0 0,-5 1 0 0 0,-4 1 0 0 0,-3 1 0 0 0,-8 1 0 0 0,-3 1 0 0 0,-1 2 0 0 0,-1 3 0 0 0,-3 5 0 0 0,-1 5 0 0 0,-2 7 0 0 0,0 4 0 0 0,2 2 0 0 0,5 1 0 0 0,5-4 0 0 0,5-1 0 0 0,4-1 0 0 0,4 0 0 0 0,4-2 0 0 0,1-3 0 0 0,2 0 0 0 0,1-1 0 0 0,0-1 0 0 0,1-2 0 0 0,1 0 0 0 0,1-1 0 0 0,1-1 0 0 0,1-1 0 0 0,2-1 0 0 0,3 0 0 0 0,4 0 0 0 0,6 0 0 0 0,7 1 0 0 0,6 1 0 0 0,0-3 0 0 0,-1-1 0 0 0,-3-3 0 0 0,1-3 0 0 0,-1-5 0 0 0,2-8 0 0 0,0-4 0 0 0,-3-4 0 0 0,0-6 0 0 0,-2-6 0 0 0,-4-4 0 0 0,-4-1 0 0 0,-5 0 0 0 0,-6-5 0 0 0,-3-5 0 0 0,-3-9 0 0 0,-4-5 0 0 0,-6-5 0 0 0,-7-6 0 0 0,-2-4 0 0 0,-4-6 0 0 0,0-6 0 0 0,-4-2 0 0 0,-1 4 0 0 0,0 10 0 0 0,2 14 0 0 0,5 18 0 0 0,4 21 0 0 0,6 21 0 0 0,2 21 0 0 0,1 21 0 0 0,1 18 0 0 0,0 12 0 0 0,2 8 0 0 0,1 8 0 0 0,0 2 0 0 0,4-2 0 0 0,3-7 0 0 0,4-9 0 0 0,4-9 0 0 0,1-12 0 0 0,1-9 0 0 0,0-11 0 0 0,-2-8 0 0 0,-2-5 0 0 0,-2-4 0 0 0,-2-4 0 0 0,0-2 0 0 0,-1-2 0 0 0,-1-2 0 0 0,1-1 0 0 0,0 0 0 0 0,1-1 0 0 0,3-1 0 0 0,1 1 0 0 0,3-3 0 0 0,3-2 0 0 0,2-3 0 0 0,4-5 0 0 0,3-9 0 0 0,1-4 0 0 0,-3-2 0 0 0,-2 0 0 0 0,-3 2 0 0 0,0-3 0 0 0,-3 0 0 0 0,-4-2 0 0 0,-4-3 0 0 0,-3-2 0 0 0,-3 0 0 0 0,-1 3 0 0 0,-2 4 0 0 0,0 3 0 0 0,0 6 0 0 0,-1 3 0 0 0,-1 4 0 0 0,-2 4 0 0 0,0 6 0 0 0,1 7 0 0 0,-2 9 0 0 0,-1 11 0 0 0,1 14 0 0 0,2 18 0 0 0,1 16 0 0 0,2 9 0 0 0,3 9 0 0 0,3 2 0 0 0,1-1 0 0 0,2-6 0 0 0,1-6 0 0 0,1-7 0 0 0,2-5 0 0 0,-1-7 0 0 0,0-10 0 0 0,-1-10 0 0 0,0-7 0 0 0,-2-9 0 0 0,-1-6 0 0 0,-1-6 0 0 0,-2-3 0 0 0,0-3 0 0 0,-1-1 0 0 0,1-3 0 0 0,1-1 0 0 0,2-1 0 0 0,2 0 0 0 0,3-2 0 0 0,5-6 0 0 0,2-4 0 0 0,3-7 0 0 0,-1-3 0 0 0,-2-3 0 0 0,-2 1 0 0 0,-4-1 0 0 0,-5 1 0 0 0,-3 2 0 0 0,-3 3 0 0 0,-3 3 0 0 0,-3 0 0 0 0,-5 0 0 0 0,-9 0 0 0 0,-7 0 0 0 0,-4 2 0 0 0,-1 3 0 0 0,-2 4 0 0 0,1 2 0 0 0,1 3 0 0 0,2 1 0 0 0,4 3 0 0 0,4 0 0 0 0,5-1 0 0 0,4 2 0 0 0,6 0 0 0 0,5-1 0 0 0,4-1 0 0 0,6 0 0 0 0,5-1 0 0 0,4-1 0 0 0,2 0 0 0 0,1-2 0 0 0,1 0 0 0 0,1 0 0 0 0,-3 0 0 0 0,-3 0 0 0 0,-3 1 0 0 0,-3 0 0 0 0,-3-2 0 0 0,-4-1 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21900 13098 16383 0 0,'-2'0'0'0'0,"-5"2"0"0"0,-3 1 0 0 0,-2 3 0 0 0,-3 5 0 0 0,-2 4 0 0 0,2 3 0 0 0,-1 3 0 0 0,3 1 0 0 0,4 1 0 0 0,3-1 0 0 0,2-2 0 0 0,3-3 0 0 0,1-1 0 0 0,0 0 0 0 0,2-2 0 0 0,3-1 0 0 0,4 1 0 0 0,4 0 0 0 0,5 1 0 0 0,5 1 0 0 0,6 3 0 0 0,2 1 0 0 0,0-1 0 0 0,-2-1 0 0 0,-3-2 0 0 0,-4-1 0 0 0,-3-2 0 0 0,-2-1 0 0 0,-4 1 0 0 0,-3-1 0 0 0,-1 0 0 0 0,-2 0 0 0 0,-3 0 0 0 0,-1 2 0 0 0,-5 4 0 0 0,-7 3 0 0 0,-6 3 0 0 0,-5 0 0 0 0,-4-2 0 0 0,-4-4 0 0 0,-1-1 0 0 0,0-3 0 0 0,4-4 0 0 0,2-3 0 0 0,3-3 0 0 0,4-2 0 0 0,3-2 0 0 0,2 0 0 0 0,2-2 0 0 0,1-2 0 0 0,1-2 0 0 0,0-2 0 0 0,0-3 0 0 0,0-1 0 0 0,1 0 0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22159 13063 16383 0 0,'1'0'0'0'0,"2"0"0"0"0,1 0 0 0 0,2 0 0 0 0,1 1 0 0 0,3 4 0 0 0,6 7 0 0 0,6 8 0 0 0,6 9 0 0 0,6 7 0 0 0,4 6 0 0 0,3 4 0 0 0,-2 0 0 0 0,-1-1 0 0 0,-3-4 0 0 0,-3-3 0 0 0,-3-4 0 0 0,-5-4 0 0 0,-4-4 0 0 0,-4-5 0 0 0,-5-5 0 0 0,-1-4 0 0 0,-3-2 0 0 0,0-4 0 0 0,-2-5 0 0 0,0-9 0 0 0,3-12 0 0 0,1-13 0 0 0,1-14 0 0 0,3-13 0 0 0,3-11 0 0 0,1-10 0 0 0,2-8 0 0 0,0-1 0 0 0,0 6 0 0 0,-2 8 0 0 0,-1 12 0 0 0,-1 10 0 0 0,-3 9 0 0 0,-1 11 0 0 0,-1 7 0 0 0,-2 6 0 0 0,-4 7 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21662 14241 16383 0 0,'0'1'0'0'0,"0"7"0"0"0,0 13 0 0 0,0 13 0 0 0,0 17 0 0 0,0 16 0 0 0,2 15 0 0 0,3 13 0 0 0,3 9 0 0 0,1 6 0 0 0,2-3 0 0 0,1-8 0 0 0,-1-14 0 0 0,0-15 0 0 0,-2-20 0 0 0,-2-17 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20816 16146 16383 0 0,'2'2'0'0'0,"5"1"0"0"0,1 5 0 0 0,4 7 0 0 0,2 12 0 0 0,1 15 0 0 0,1 16 0 0 0,-2 14 0 0 0,0 11 0 0 0,-1 4 0 0 0,-1 1 0 0 0,-3-6 0 0 0,-2-9 0 0 0,-2-12 0 0 0,-3-13 0 0 0,-1-12 0 0 0,-1-12 0 0 0,-2-9 0 0 0,-2-11 0 0 0,-3-10 0 0 0,-3-8 0 0 0,-4-11 0 0 0,-2-11 0 0 0,-1-11 0 0 0,-1-5 0 0 0,1-3 0 0 0,4-2 0 0 0,3-3 0 0 0,5-1 0 0 0,1 1 0 0 0,3 0 0 0 0,1 2 0 0 0,3 2 0 0 0,1 2 0 0 0,3 2 0 0 0,5 4 0 0 0,5 2 0 0 0,6 6 0 0 0,6 7 0 0 0,4 8 0 0 0,2 5 0 0 0,3 8 0 0 0,2 4 0 0 0,1 5 0 0 0,-2 4 0 0 0,-2 4 0 0 0,-1 7 0 0 0,-4 4 0 0 0,-3 6 0 0 0,-6 5 0 0 0,-4 6 0 0 0,-4 5 0 0 0,-4 3 0 0 0,-2 2 0 0 0,-4 1 0 0 0,-6 0 0 0 0,-5-1 0 0 0,-5-4 0 0 0,-8-1 0 0 0,-8-5 0 0 0,-13-3 0 0 0,-14-3 0 0 0,-10-5 0 0 0,-5-6 0 0 0,1-5 0 0 0,5-5 0 0 0,10-4 0 0 0,8-1 0 0 0,10-3 0 0 0,9-1 0 0 0,9-1 0 0 0,4-2 0 0 0,6-1 0 0 0,5-2 0 0 0,4-1 0 0 0,6 3 0 0 0,10 1 0 0 0,2 2 0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21930 16200 16383 0 0,'-3'-1'0'0'0,"-4"-1"0"0"0,-3 0 0 0 0,-2 1 0 0 0,-3 0 0 0 0,-1 2 0 0 0,-1 3 0 0 0,1 4 0 0 0,-2 5 0 0 0,1 4 0 0 0,0 5 0 0 0,-1 4 0 0 0,2 2 0 0 0,2 1 0 0 0,3 0 0 0 0,4-1 0 0 0,2-2 0 0 0,3-1 0 0 0,2-3 0 0 0,0-3 0 0 0,2-3 0 0 0,3-6 0 0 0,2-3 0 0 0,3-3 0 0 0,3-6 0 0 0,3-6 0 0 0,2-7 0 0 0,1-9 0 0 0,2-7 0 0 0,1-7 0 0 0,-3-7 0 0 0,-3-8 0 0 0,-3-2 0 0 0,-3-1 0 0 0,-4 4 0 0 0,-1 5 0 0 0,-1 12 0 0 0,-2 14 0 0 0,0 14 0 0 0,2 15 0 0 0,2 17 0 0 0,3 12 0 0 0,2 7 0 0 0,2 3 0 0 0,4 3 0 0 0,4 0 0 0 0,2-3 0 0 0,0-3 0 0 0,-2-6 0 0 0,0-7 0 0 0,-3-6 0 0 0,-2-7 0 0 0,-2-7 0 0 0,-3-5 0 0 0,-1-6 0 0 0,3-7 0 0 0,-1-1 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22432 16121 16383 0 0,'1'0'0'0'0,"2"0"0"0"0,1 0 0 0 0,2 0 0 0 0,1 0 0 0 0,1 1 0 0 0,3 4 0 0 0,4 2 0 0 0,2 1 0 0 0,2 4 0 0 0,2 3 0 0 0,-1 1 0 0 0,-1 1 0 0 0,0 0 0 0 0,-2 2 0 0 0,1 2 0 0 0,-1 2 0 0 0,-2 1 0 0 0,-1 1 0 0 0,-3 0 0 0 0,0-1 0 0 0,-2-2 0 0 0,-2-1 0 0 0,-3-2 0 0 0,-1-3 0 0 0,-4-3 0 0 0,-5-3 0 0 0,-4-4 0 0 0,-3-4 0 0 0,-2-4 0 0 0,-2-4 0 0 0,2-4 0 0 0,1-6 0 0 0,1-8 0 0 0,3-7 0 0 0,4-7 0 0 0,2-8 0 0 0,4-7 0 0 0,3-5 0 0 0,6-3 0 0 0,5 0 0 0 0,6 4 0 0 0,6 2 0 0 0,8 6 0 0 0,4 8 0 0 0,2 8 0 0 0,0 7 0 0 0,-2 9 0 0 0,-3 7 0 0 0,-7 5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23206 15835 16383 0 0,'-1'-1'0'0'0,"-4"-1"0"0"0,-3 0 0 0 0,-4 1 0 0 0,-6 3 0 0 0,-3 4 0 0 0,-3 5 0 0 0,-2 4 0 0 0,0 4 0 0 0,3 6 0 0 0,5 4 0 0 0,4 4 0 0 0,5 1 0 0 0,4-1 0 0 0,3-2 0 0 0,2-4 0 0 0,0-3 0 0 0,2-4 0 0 0,2-5 0 0 0,2-4 0 0 0,1-3 0 0 0,2-3 0 0 0,4-5 0 0 0,2-4 0 0 0,1-4 0 0 0,3-6 0 0 0,3-5 0 0 0,0-6 0 0 0,0-3 0 0 0,-1-1 0 0 0,-2 0 0 0 0,-2 0 0 0 0,-3 3 0 0 0,-2 4 0 0 0,-1 6 0 0 0,-1 5 0 0 0,1 8 0 0 0,2 9 0 0 0,1 9 0 0 0,2 9 0 0 0,3 8 0 0 0,4 10 0 0 0,3 9 0 0 0,3 3 0 0 0,-1 1 0 0 0,-2 0 0 0 0,-2-3 0 0 0,-3-6 0 0 0,-5-9 0 0 0,-4-8 0 0 0,-3-10 0 0 0,-4-9 0 0 0,-2-11 0 0 0,-1-10 0 0 0,-1-7 0 0 0,1-9 0 0 0,-1-8 0 0 0,0-7 0 0 0,0-5 0 0 0,-1-4 0 0 0,0-5 0 0 0,2-4 0 0 0,0 0 0 0 0,0 3 0 0 0,2 5 0 0 0,-1 11 0 0 0,1 12 0 0 0,1 14 0 0 0,1 14 0 0 0,1 14 0 0 0,1 10 0 0 0,1 8 0 0 0,1 5 0 0 0,3 1 0 0 0,2-2 0 0 0,-1-4 0 0 0,-1-6 0 0 0,-1-5 0 0 0,-2-8 0 0 0,-2-4 0 0 0,2-4 0 0 0,-1-5 0 0 0,2-4 0 0 0,3-6 0 0 0,4-8 0 0 0,4-7 0 0 0,2-7 0 0 0,0-2 0 0 0,-1-3 0 0 0,-3-1 0 0 0,-5 2 0 0 0,-4 4 0 0 0,-2 7 0 0 0,-1 9 0 0 0,-1 12 0 0 0,1 10 0 0 0,3 10 0 0 0,2 8 0 0 0,0 5 0 0 0,2 0 0 0 0,-2-3 0 0 0,-1-5 0 0 0,0-4 0 0 0,-1-5 0 0 0,-1-6 0 0 0,1-6 0 0 0,2-8 0 0 0,3-7 0 0 0,2-6 0 0 0,-1-9 0 0 0,-2-7 0 0 0,-1-6 0 0 0,-2-5 0 0 0,-1-4 0 0 0,-2 1 0 0 0,-3 6 0 0 0,-5 5 0 0 0,-6 9 0 0 0,-5 9 0 0 0,-1 9 0 0 0,-3 10 0 0 0,1 11 0 0 0,2 10 0 0 0,1 7 0 0 0,2 7 0 0 0,3 4 0 0 0,2 0 0 0 0,2-1 0 0 0,1-2 0 0 0,3-2 0 0 0,6-1 0 0 0,6-3 0 0 0,4-4 0 0 0,6-5 0 0 0,7-5 0 0 0,7-7 0 0 0,6-11 0 0 0,6-11 0 0 0,2-10 0 0 0,-2-9 0 0 0,-7-8 0 0 0,-9-9 0 0 0,-8-5 0 0 0,-12-9 0 0 0,-11-9 0 0 0,-13-7 0 0 0,-13-9 0 0 0,-11-3 0 0 0,-6 4 0 0 0,2 12 0 0 0,6 17 0 0 0,9 21 0 0 0,8 22 0 0 0,6 24 0 0 0,5 25 0 0 0,5 21 0 0 0,5 17 0 0 0,5 14 0 0 0,3 8 0 0 0,5 5 0 0 0,4 0 0 0 0,2-6 0 0 0,1-8 0 0 0,-1-10 0 0 0,-2-14 0 0 0,-5-13 0 0 0,-2-12 0 0 0,-5-9 0 0 0,-2-9 0 0 0,-1-4 0 0 0,-3-6 0 0 0,-3-6 0 0 0,-3-7 0 0 0,-5-6 0 0 0,-1-2 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24414 15373 16383 0 0,'0'-1'0'0'0,"1"-4"0"0"0,6-3 0 0 0,11-4 0 0 0,19-3 0 0 0,26-2 0 0 0,23-3 0 0 0,27-3 0 0 0,23-2 0 0 0,17-3 0 0 0,12 0 0 0 0,0 2 0 0 0,-13 5 0 0 0,-25 7 0 0 0,-30 4 0 0 0,-31 3 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17691 14781 16383 0 0,'1'4'0'0'0,"3"13"0"0"0,2 16 0 0 0,5 21 0 0 0,4 21 0 0 0,4 20 0 0 0,3 12 0 0 0,0 10 0 0 0,1 5 0 0 0,-2-4 0 0 0,-3-7 0 0 0,-2-13 0 0 0,-3-16 0 0 0,-2-18 0 0 0,-2-17 0 0 0,-4-16 0 0 0,-2-15 0 0 0,-1-13 0 0 0,-2-10 0 0 0,0-7 0 0 0,-1-3 0 0 0,1-4 0 0 0,-1 0 0 0 0,0-1 0 0 0,-3 2 0 0 0,-2 2 0 0 0,-4-2 0 0 0,-3 1 0 0 0,-2 0 0 0 0,0 3 0 0 0,-2 2 0 0 0,0 2 0 0 0,2 2 0 0 0,3 1 0 0 0,5 3 0 0 0,6 2 0 0 0,8 1 0 0 0,7-1 0 0 0,10-2 0 0 0,9-1 0 0 0,5-2 0 0 0,3 0 0 0 0,-2 1 0 0 0,-4 2 0 0 0,-6 0 0 0 0,-6 2 0 0 0,-6 1 0 0 0,-5 2 0 0 0,-3 1 0 0 0,-3 4 0 0 0,-2 6 0 0 0,-2 7 0 0 0,-2 7 0 0 0,0 8 0 0 0,-3 5 0 0 0,1 2 0 0 0,-3 4 0 0 0,0-1 0 0 0,-3 3 0 0 0,1-2 0 0 0,-1-2 0 0 0,0-5 0 0 0,2-5 0 0 0,2-5 0 0 0,1-7 0 0 0,2-4 0 0 0,1-4 0 0 0,-2-2 0 0 0,0-3 0 0 0,-3-3 0 0 0,-2-2 0 0 0,-1-3 0 0 0,-3-2 0 0 0,-1-5 0 0 0,-4-4 0 0 0,-4-4 0 0 0,-4-1 0 0 0,-3-4 0 0 0,-2-1 0 0 0,-1-1 0 0 0,2 1 0 0 0,2 2 0 0 0,6 3 0 0 0,6 4 0 0 0,4 2 0 0 0,2 2 0 0 0,3 2 0 0 0,0 1 0 0 0,1 0 0 0 0,0 0 0 0 0,0 1 0 0 0,1-1 0 0 0,0-1 0 0 0,2 1 0 0 0,0-2 0 0 0,0 1 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17054 16332 16383 0 0,'-1'0'0'0'0,"-1"1"0"0"0,0 6 0 0 0,1 8 0 0 0,0 14 0 0 0,1 15 0 0 0,-1 10 0 0 0,3 12 0 0 0,3 11 0 0 0,4 9 0 0 0,5 4 0 0 0,4 5 0 0 0,4-5 0 0 0,4-3 0 0 0,5-9 0 0 0,4-9 0 0 0,2-11 0 0 0,0-10 0 0 0,-2-11 0 0 0,-1-4 0 0 0,-3-6 0 0 0,-1-3 0 0 0,2-5 0 0 0,0-5 0 0 0,-2-6 0 0 0,-1-3 0 0 0,-3-5 0 0 0,-1-4 0 0 0,-5-3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30780 8389 16383 0 0,'0'0'0'0'0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19431 16110 16383 0 0,'0'2'0'0'0,"3"2"0"0"0,4 7 0 0 0,5 11 0 0 0,9 12 0 0 0,9 15 0 0 0,7 12 0 0 0,8 14 0 0 0,3 9 0 0 0,1 7 0 0 0,-5 1 0 0 0,-5 3 0 0 0,-8 2 0 0 0,-7-2 0 0 0,-6-7 0 0 0,-5-10 0 0 0,-6-9 0 0 0,-6-9 0 0 0,-4-8 0 0 0,-4-10 0 0 0,-2-9 0 0 0,1-8 0 0 0,-1-7 0 0 0,0-6 0 0 0,2-6 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15531 15546 16383 0 0,'0'0'0'0'0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13034 15473 16383 0 0,'0'2'0'0'0,"0"8"0"0"0,0 9 0 0 0,0 10 0 0 0,0 13 0 0 0,0 14 0 0 0,-2 6 0 0 0,-4 4 0 0 0,-3-2 0 0 0,-1-3 0 0 0,-1-3 0 0 0,-1-6 0 0 0,0-8 0 0 0,4-10 0 0 0,2-7 0 0 0,2-7 0 0 0,2-6 0 0 0,4-6 0 0 0,7-1 0 0 0,5-4 0 0 0,7-1 0 0 0,13-1 0 0 0,12-1 0 0 0,6-2 0 0 0,1-4 0 0 0,-3-2 0 0 0,-5-2 0 0 0,-8 0 0 0 0,-8 0 0 0 0,-9-1 0 0 0,-6-1 0 0 0,-7-2 0 0 0,-6-2 0 0 0,-4-3 0 0 0,-5-5 0 0 0,-6-5 0 0 0,-4-2 0 0 0,-2 0 0 0 0,3 2 0 0 0,4 5 0 0 0,5 9 0 0 0,3 11 0 0 0,4 9 0 0 0,4 13 0 0 0,4 11 0 0 0,6 10 0 0 0,3 9 0 0 0,2 6 0 0 0,4 5 0 0 0,2 4 0 0 0,0-1 0 0 0,-3-3 0 0 0,-3-5 0 0 0,-3-7 0 0 0,-2-9 0 0 0,-3-8 0 0 0,-2-8 0 0 0,-2-10 0 0 0,-5-14 0 0 0,-4-13 0 0 0,-2-14 0 0 0,0-3 0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13630 15657 16383 0 0,'1'2'0'0'0,"1"2"0"0"0,1 6 0 0 0,0 5 0 0 0,0 6 0 0 0,1 11 0 0 0,3 8 0 0 0,2 5 0 0 0,4 9 0 0 0,0 6 0 0 0,3 1 0 0 0,0-4 0 0 0,0-7 0 0 0,0-7 0 0 0,-1-9 0 0 0,-1-7 0 0 0,0-7 0 0 0,4-5 0 0 0,4-6 0 0 0,3-3 0 0 0,3-4 0 0 0,1-4 0 0 0,0-6 0 0 0,-3-5 0 0 0,-3-5 0 0 0,-3-4 0 0 0,-3-2 0 0 0,-3-3 0 0 0,-4-2 0 0 0,-8-2 0 0 0,-7-7 0 0 0,-4-8 0 0 0,-7-7 0 0 0,-5-5 0 0 0,-8-4 0 0 0,-5 0 0 0 0,-3 3 0 0 0,-2 6 0 0 0,2 6 0 0 0,3 9 0 0 0,4 9 0 0 0,5 9 0 0 0,5 9 0 0 0,4 6 0 0 0,5 3 0 0 0,2 4 0 0 0,1 3 0 0 0,2 1 0 0 0,-1 3 0 0 0,1 1 0 0 0,0 0 0 0 0,2 0 0 0 0,1-1 0 0 0,2-1 0 0 0,0-1 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14314 15993 16383 0 0,'1'0'0'0'0,"2"0"0"0"0,1 0 0 0 0,2 0 0 0 0,1 0 0 0 0,0 0 0 0 0,2 0 0 0 0,4 0 0 0 0,2-2 0 0 0,3 0 0 0 0,5-1 0 0 0,3-1 0 0 0,2 1 0 0 0,-2 0 0 0 0,-4-1 0 0 0,-3 0 0 0 0,-4 1 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15059 15408 16383 0 0,'0'1'0'0'0,"-1"7"0"0"0,-5 9 0 0 0,-3 7 0 0 0,-4 8 0 0 0,-2 9 0 0 0,-1 9 0 0 0,-1 6 0 0 0,4 2 0 0 0,1 0 0 0 0,4-2 0 0 0,2-4 0 0 0,5-2 0 0 0,3-4 0 0 0,3-3 0 0 0,3-5 0 0 0,1-4 0 0 0,0-5 0 0 0,2-5 0 0 0,1-5 0 0 0,2-3 0 0 0,2-3 0 0 0,4-2 0 0 0,4-3 0 0 0,4-3 0 0 0,4-2 0 0 0,3-1 0 0 0,0-5 0 0 0,-2-6 0 0 0,-1-5 0 0 0,-5-4 0 0 0,-6-2 0 0 0,-6-1 0 0 0,-6-3 0 0 0,-5 1 0 0 0,-2 1 0 0 0,-5 2 0 0 0,-6-1 0 0 0,-5 1 0 0 0,-6 0 0 0 0,-6 1 0 0 0,-5 2 0 0 0,-4 3 0 0 0,-1 5 0 0 0,1 4 0 0 0,5 2 0 0 0,5 2 0 0 0,3 1 0 0 0,6 2 0 0 0,5 2 0 0 0,5 1 0 0 0,5 0 0 0 0,5-1 0 0 0,4-1 0 0 0,6-1 0 0 0,7-2 0 0 0,5-4 0 0 0,6-3 0 0 0,-4-1 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15539 15528 16383 0 0,'-2'0'0'0'0,"-1"0"0"0"0,-1 0 0 0 0,-4 0 0 0 0,0 2 0 0 0,-1 6 0 0 0,3 8 0 0 0,0 7 0 0 0,1 8 0 0 0,2 8 0 0 0,1 3 0 0 0,1 3 0 0 0,0 2 0 0 0,1 1 0 0 0,2-2 0 0 0,2-6 0 0 0,3-2 0 0 0,4-4 0 0 0,2-5 0 0 0,2-5 0 0 0,1-7 0 0 0,3-3 0 0 0,0-6 0 0 0,1-2 0 0 0,3-4 0 0 0,0-1 0 0 0,2-5 0 0 0,1-3 0 0 0,0-5 0 0 0,-1-4 0 0 0,-3-2 0 0 0,-3-1 0 0 0,-5-1 0 0 0,-4-5 0 0 0,-5-3 0 0 0,-3-6 0 0 0,-5-5 0 0 0,-5-5 0 0 0,-5-1 0 0 0,-5-1 0 0 0,-4 2 0 0 0,-6 2 0 0 0,-2 4 0 0 0,-2 4 0 0 0,-3 6 0 0 0,1 5 0 0 0,3 8 0 0 0,4 5 0 0 0,6 5 0 0 0,5 3 0 0 0,5 2 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15744 15344 16383 0 0,'0'-1'0'0'0,"-1"-1"0"0"0,-2 0 0 0 0,-2 2 0 0 0,1 2 0 0 0,0 2 0 0 0,1 2 0 0 0,1 0 0 0 0,1 1 0 0 0,1 1 0 0 0,0 0 0 0 0,0-1 0 0 0,1 0 0 0 0,4-1 0 0 0,5-1 0 0 0,5-2 0 0 0,4-2 0 0 0,4-4 0 0 0,3-3 0 0 0,-1-6 0 0 0,-3-5 0 0 0,-6-4 0 0 0,-4-3 0 0 0,-6-2 0 0 0,-5 0 0 0 0,-9 0 0 0 0,-6 1 0 0 0,-9 0 0 0 0,-7 2 0 0 0,-6 4 0 0 0,-3 0 0 0 0,1 4 0 0 0,4 3 0 0 0,5 4 0 0 0,6 3 0 0 0,8 5 0 0 0,5 2 0 0 0,5 2 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16142 14916 16383 0 0,'1'0'0'0'0,"1"1"0"0"0,-1 2 0 0 0,2 5 0 0 0,0 7 0 0 0,1 11 0 0 0,0 13 0 0 0,2 19 0 0 0,1 17 0 0 0,2 16 0 0 0,2 14 0 0 0,0 12 0 0 0,2 7 0 0 0,0 2 0 0 0,-2-5 0 0 0,-1-6 0 0 0,-3-10 0 0 0,-1-12 0 0 0,-1-14 0 0 0,0-11 0 0 0,2-12 0 0 0,0-12 0 0 0,0-9 0 0 0,-3-9 0 0 0,1-10 0 0 0,0-9 0 0 0,1-12 0 0 0,2-10 0 0 0,0-2 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16559 15966 16383 0 0,'-1'0'0'0'0,"-2"0"0"0"0,-3 1 0 0 0,-1 6 0 0 0,1 5 0 0 0,2 5 0 0 0,1 3 0 0 0,2 2 0 0 0,-3-2 0 0 0,0 0 0 0 0,1-4 0 0 0,0-2 0 0 0,3-3 0 0 0,2-3 0 0 0,2-3 0 0 0,1-2 0 0 0,2-2 0 0 0,0-4 0 0 0,1-4 0 0 0,-1-3 0 0 0,0-4 0 0 0,-2-2 0 0 0,-1-5 0 0 0,-2 0 0 0 0,-1 0 0 0 0,-2 1 0 0 0,-3 2 0 0 0,-3 1 0 0 0,-1 5 0 0 0,-1 4 0 0 0,-1 3 0 0 0,-1 3 0 0 0,0 1 0 0 0,-2 2 0 0 0,-1 2 0 0 0,-2 3 0 0 0,3 0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31306 8276 16383 0 0,'1'-1'0'0'0,"2"0"0"0"0,0-1 0 0 0,2-2 0 0 0,1-1 0 0 0,6-9 0 0 0,8-9 0 0 0,4-13 0 0 0,2-12 0 0 0,4-13 0 0 0,2-12 0 0 0,-3-8 0 0 0,-4 0 0 0 0,-6 6 0 0 0,-9 12 0 0 0,-7 16 0 0 0,-5 12 0 0 0,-5 12 0 0 0,-1 10 0 0 0,-1 7 0 0 0,0 5 0 0 0,1 3 0 0 0,0 3 0 0 0,-1 5 0 0 0,0 8 0 0 0,0 11 0 0 0,-2 14 0 0 0,2 17 0 0 0,2 15 0 0 0,2 12 0 0 0,2 8 0 0 0,6 1 0 0 0,8-2 0 0 0,5-6 0 0 0,2-8 0 0 0,2-11 0 0 0,-1-13 0 0 0,-3-12 0 0 0,-2-12 0 0 0,-3-9 0 0 0,-1-6 0 0 0,-2-6 0 0 0,1-3 0 0 0,-1-3 0 0 0,0-1 0 0 0,-1-1 0 0 0,1-1 0 0 0,0 0 0 0 0,1-1 0 0 0,2-1 0 0 0,1-1 0 0 0,1-3 0 0 0,-1-2 0 0 0,5-5 0 0 0,0-6 0 0 0,0-1 0 0 0,-2 1 0 0 0,-2-2 0 0 0,-2 0 0 0 0,-4-1 0 0 0,-2-2 0 0 0,-4 1 0 0 0,-12-4 0 0 0,-11-5 0 0 0,-11-4 0 0 0,-8-3 0 0 0,-3 2 0 0 0,-6 5 0 0 0,-4 7 0 0 0,0 8 0 0 0,5 6 0 0 0,7 5 0 0 0,8 3 0 0 0,6 1 0 0 0,10 2 0 0 0,10-1 0 0 0,16-4 0 0 0,17-3 0 0 0,19-6 0 0 0,18-5 0 0 0,12-5 0 0 0,4-3 0 0 0,-4 0 0 0 0,-7 1 0 0 0,-9 0 0 0 0,-12 2 0 0 0,-12 5 0 0 0,-12 4 0 0 0,-9 4 0 0 0,-7 4 0 0 0,-4 6 0 0 0,-2 5 0 0 0,1 6 0 0 0,1 5 0 0 0,2 3 0 0 0,3 2 0 0 0,2 2 0 0 0,3-1 0 0 0,0 1 0 0 0,-1-3 0 0 0,0-2 0 0 0,0-4 0 0 0,-1-3 0 0 0,-1-3 0 0 0,-2-2 0 0 0,0-2 0 0 0,-1-2 0 0 0,0 0 0 0 0,0-1 0 0 0,1-1 0 0 0,-1 0 0 0 0,1-1 0 0 0,-1-2 0 0 0,-2-4 0 0 0,-1-6 0 0 0,-3-7 0 0 0,-4-11 0 0 0,-1-1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28640 13905 16383 0 0,'-3'0'0'0'0,"-3"0"0"0"0,-6 0 0 0 0,-5 0 0 0 0,-3 2 0 0 0,-4 1 0 0 0,-2 6 0 0 0,0 5 0 0 0,2 5 0 0 0,0 5 0 0 0,2 6 0 0 0,6 4 0 0 0,4 0 0 0 0,5-1 0 0 0,4-2 0 0 0,2-3 0 0 0,1-4 0 0 0,1-4 0 0 0,1-5 0 0 0,2-4 0 0 0,3-2 0 0 0,2-2 0 0 0,5-3 0 0 0,5-2 0 0 0,4-1 0 0 0,5-3 0 0 0,5-4 0 0 0,4-4 0 0 0,3-6 0 0 0,2-4 0 0 0,-3-5 0 0 0,-4-2 0 0 0,-6-1 0 0 0,-8 0 0 0 0,-6 2 0 0 0,-5 3 0 0 0,-5 2 0 0 0,-2 4 0 0 0,-1 4 0 0 0,0 6 0 0 0,0 7 0 0 0,2 10 0 0 0,1 11 0 0 0,1 13 0 0 0,0 12 0 0 0,2 8 0 0 0,0 6 0 0 0,0 1 0 0 0,-1-2 0 0 0,1-1 0 0 0,0-6 0 0 0,1-4 0 0 0,-2-7 0 0 0,0-3 0 0 0,-1-6 0 0 0,-2-6 0 0 0,0-4 0 0 0,-1-3 0 0 0,-1-4 0 0 0,0-7 0 0 0,-2-4 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29099 13786 16383 0 0,'0'-3'0'0'0,"1"0"0"0"0,2-1 0 0 0,2 1 0 0 0,1 0 0 0 0,2 0 0 0 0,2-1 0 0 0,5 0 0 0 0,2-1 0 0 0,2 1 0 0 0,1 1 0 0 0,0 2 0 0 0,-1 0 0 0 0,-1 1 0 0 0,0 0 0 0 0,-2-2 0 0 0,-1 1 0 0 0,-1-1 0 0 0,0 1 0 0 0,1-3 0 0 0,-1 0 0 0 0,0 0 0 0 0,-2 1 0 0 0,-1 1 0 0 0,-2 1 0 0 0,-1 2 0 0 0,0 1 0 0 0,-1 4 0 0 0,0 4 0 0 0,1 6 0 0 0,0 8 0 0 0,-1 10 0 0 0,0 8 0 0 0,1 9 0 0 0,0 9 0 0 0,2 4 0 0 0,-2 5 0 0 0,0 4 0 0 0,-2 3 0 0 0,-1 1 0 0 0,-2-1 0 0 0,-1-7 0 0 0,-2-8 0 0 0,1-9 0 0 0,0-11 0 0 0,2-9 0 0 0,0-8 0 0 0,1-11 0 0 0,3-13 0 0 0,2-16 0 0 0,3-18 0 0 0,0-3 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29772 13085 16383 0 0,'-3'0'0'0'0,"-2"0"0"0"0,-3 2 0 0 0,0 2 0 0 0,-1 6 0 0 0,0 5 0 0 0,2 7 0 0 0,2 7 0 0 0,2 8 0 0 0,1 6 0 0 0,3-1 0 0 0,3 0 0 0 0,3-3 0 0 0,4-6 0 0 0,2-5 0 0 0,2-7 0 0 0,3-5 0 0 0,0-5 0 0 0,3-5 0 0 0,1-3 0 0 0,1-5 0 0 0,-4-6 0 0 0,-2-5 0 0 0,-3-7 0 0 0,-3-3 0 0 0,-1-6 0 0 0,-1-3 0 0 0,-2-2 0 0 0,-2-3 0 0 0,-5-1 0 0 0,-6 0 0 0 0,-5 0 0 0 0,-3 2 0 0 0,-3 5 0 0 0,-1 4 0 0 0,2 7 0 0 0,0 4 0 0 0,1 5 0 0 0,-1 3 0 0 0,-1 1 0 0 0,-3 2 0 0 0,0 0 0 0 0,0 2 0 0 0,4 0 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6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31082 12761 16383 0 0,'0'1'0'0'0,"-1"3"0"0"0,-4 8 0 0 0,-5 9 0 0 0,-3 13 0 0 0,-6 13 0 0 0,-6 21 0 0 0,-8 24 0 0 0,-8 26 0 0 0,-10 25 0 0 0,-7 26 0 0 0,-4 20 0 0 0,-3 11 0 0 0,-1-3 0 0 0,2-12 0 0 0,8-20 0 0 0,9-22 0 0 0,10-23 0 0 0,9-25 0 0 0,7-22 0 0 0,8-19 0 0 0,4-16 0 0 0,6-17 0 0 0,7-17 0 0 0,11-16 0 0 0,2-5 0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31064 14381 16383 0 0,'-3'-1'0'0'0,"-2"-1"0"0"0,-3 0 0 0 0,-3 1 0 0 0,-1 1 0 0 0,1 4 0 0 0,0 5 0 0 0,2 8 0 0 0,3 7 0 0 0,2 4 0 0 0,2 3 0 0 0,1 2 0 0 0,3-2 0 0 0,1-2 0 0 0,4-4 0 0 0,5-5 0 0 0,3-4 0 0 0,2-3 0 0 0,0-5 0 0 0,2-2 0 0 0,1-4 0 0 0,-2-1 0 0 0,-3-1 0 0 0,-3-2 0 0 0,-2-2 0 0 0,-2-1 0 0 0,-4-3 0 0 0,-1-2 0 0 0,-2-3 0 0 0,-1-4 0 0 0,0-1 0 0 0,-1 0 0 0 0,1-1 0 0 0,-2 1 0 0 0,-3 1 0 0 0,-4 0 0 0 0,-2-1 0 0 0,-5-3 0 0 0,-2 0 0 0 0,-1 2 0 0 0,0 3 0 0 0,2 3 0 0 0,4 3 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17522 16711 16383 0 0,'0'1'0'0'0,"1"5"0"0"0,2 6 0 0 0,3 9 0 0 0,1 10 0 0 0,2 8 0 0 0,2 7 0 0 0,1 5 0 0 0,-1 0 0 0 0,-1-2 0 0 0,-1-6 0 0 0,-2-5 0 0 0,0-6 0 0 0,-1-6 0 0 0,1-5 0 0 0,-2-3 0 0 0,-1-4 0 0 0,-1-2 0 0 0,0-3 0 0 0,-1-1 0 0 0,1-1 0 0 0,0 0 0 0 0,-1 0 0 0 0,-1 0 0 0 0,2 1 0 0 0,-1 1 0 0 0,1 0 0 0 0,0 0 0 0 0,1-1 0 0 0,-1-1 0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17800 16687 16383 0 0,'2'0'0'0'0,"2"0"0"0"0,6 0 0 0 0,5 0 0 0 0,6-2 0 0 0,9-1 0 0 0,7-5 0 0 0,3-4 0 0 0,4-2 0 0 0,-1-2 0 0 0,-4 0 0 0 0,-6 3 0 0 0,-5 3 0 0 0,-7 3 0 0 0,-5 3 0 0 0,-5 4 0 0 0,-3 4 0 0 0,-4 6 0 0 0,-2 7 0 0 0,-4 8 0 0 0,0 10 0 0 0,-3 9 0 0 0,-2 14 0 0 0,-3 10 0 0 0,-1 7 0 0 0,0 1 0 0 0,1-2 0 0 0,1-2 0 0 0,-1-6 0 0 0,0-2 0 0 0,-2-7 0 0 0,1-8 0 0 0,2-10 0 0 0,4-12 0 0 0,1-16 0 0 0,2-14 0 0 0,2-7 0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18621 16783 16383 0 0,'1'2'0'0'0,"2"2"0"0"0,0 8 0 0 0,0 9 0 0 0,1 13 0 0 0,0 10 0 0 0,0 9 0 0 0,-2 7 0 0 0,-1 0 0 0 0,0-1 0 0 0,-1-6 0 0 0,0-9 0 0 0,0-11 0 0 0,0-16 0 0 0,0-17 0 0 0,0-14 0 0 0,-2-14 0 0 0,0-13 0 0 0,-2-7 0 0 0,0-3 0 0 0,0 2 0 0 0,2 4 0 0 0,0 6 0 0 0,3 7 0 0 0,1 7 0 0 0,3 5 0 0 0,3 6 0 0 0,2 6 0 0 0,3 5 0 0 0,2 5 0 0 0,-1 2 0 0 0,1 7 0 0 0,2 4 0 0 0,1 6 0 0 0,-1 2 0 0 0,0 5 0 0 0,-2 1 0 0 0,-1-1 0 0 0,-3-2 0 0 0,-1-1 0 0 0,-1-3 0 0 0,-1-4 0 0 0,0-5 0 0 0,-1-9 0 0 0,1-10 0 0 0,0-10 0 0 0,0-8 0 0 0,1-6 0 0 0,1-1 0 0 0,1 4 0 0 0,-1 2 0 0 0,-2 2 0 0 0,-1 5 0 0 0,0 5 0 0 0,-2 7 0 0 0,1 8 0 0 0,-1 10 0 0 0,2 11 0 0 0,2 9 0 0 0,5 7 0 0 0,3 3 0 0 0,2-1 0 0 0,0-4 0 0 0,1-2 0 0 0,-3-8 0 0 0,-3-5 0 0 0,-2-7 0 0 0,-2-5 0 0 0,-2-4 0 0 0,1-5 0 0 0,2-5 0 0 0,1-5 0 0 0,1-4 0 0 0,3-3 0 0 0,1-5 0 0 0,3-2 0 0 0,-2-4 0 0 0,-2-4 0 0 0,-2-1 0 0 0,-4-1 0 0 0,-3-6 0 0 0,-3-5 0 0 0,-6-5 0 0 0,-4-8 0 0 0,-5-8 0 0 0,-5 0 0 0 0,0 3 0 0 0,1 9 0 0 0,3 10 0 0 0,1 13 0 0 0,3 12 0 0 0,2 14 0 0 0,2 14 0 0 0,2 14 0 0 0,1 15 0 0 0,2 15 0 0 0,4 12 0 0 0,2 7 0 0 0,4 2 0 0 0,1-3 0 0 0,1-9 0 0 0,-2-15 0 0 0,-2-15 0 0 0,0-16 0 0 0,2-14 0 0 0,1-8 0 0 0,2-7 0 0 0,2-2 0 0 0,4-2 0 0 0,0-1 0 0 0,2 3 0 0 0,0 3 0 0 0,-2 3 0 0 0,-1 4 0 0 0,-1 2 0 0 0,-2 3 0 0 0,-3 2 0 0 0,-2 4 0 0 0,-2 2 0 0 0,-1 3 0 0 0,0 6 0 0 0,-1 5 0 0 0,-3 5 0 0 0,-2 3 0 0 0,-6 2 0 0 0,-4 0 0 0 0,-5-1 0 0 0,-2-5 0 0 0,-1-4 0 0 0,-1-5 0 0 0,1-3 0 0 0,2-4 0 0 0,3-5 0 0 0,2-5 0 0 0,2-5 0 0 0,2-2 0 0 0,1-2 0 0 0,0-1 0 0 0,0 0 0 0 0,0 1 0 0 0,0-1 0 0 0,0 0 0 0 0,0-3 0 0 0,0 0 0 0 0,0-1 0 0 0,1 1 0 0 0,0 1 0 0 0,0 2 0 0 0,0 0 0 0 0,0 1 0 0 0,0 2 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25029 16617 16383 0 0,'-1'2'0'0'0,"-2"2"0"0"0,-4 4 0 0 0,-2 5 0 0 0,-4 4 0 0 0,-2 8 0 0 0,-3 9 0 0 0,-1 8 0 0 0,0 11 0 0 0,2 7 0 0 0,4 6 0 0 0,4 3 0 0 0,3 3 0 0 0,5-2 0 0 0,4-6 0 0 0,4-6 0 0 0,5-7 0 0 0,3-8 0 0 0,4-6 0 0 0,1-7 0 0 0,0-6 0 0 0,1-4 0 0 0,1-4 0 0 0,2-3 0 0 0,1-3 0 0 0,-2-2 0 0 0,1-3 0 0 0,2-3 0 0 0,3-2 0 0 0,1-5 0 0 0,1-5 0 0 0,2-7 0 0 0,-2-5 0 0 0,-1-6 0 0 0,-6-4 0 0 0,-4-1 0 0 0,-7-1 0 0 0,-4 0 0 0 0,-5 2 0 0 0,-2 4 0 0 0,-5 3 0 0 0,-4 4 0 0 0,-4 4 0 0 0,-7 3 0 0 0,-6 2 0 0 0,-5 4 0 0 0,-7 2 0 0 0,-5 5 0 0 0,-2 4 0 0 0,0 2 0 0 0,3 4 0 0 0,5 2 0 0 0,6 0 0 0 0,6 0 0 0 0,4-1 0 0 0,7-1 0 0 0,4-2 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25795 16785 16383 0 0,'-5'3'0'0'0,"-7"4"0"0"0,-10 6 0 0 0,-9 7 0 0 0,-5 8 0 0 0,-2 5 0 0 0,3 3 0 0 0,5 2 0 0 0,8 1 0 0 0,7-1 0 0 0,5-4 0 0 0,4-3 0 0 0,4-3 0 0 0,3-5 0 0 0,3-2 0 0 0,4-3 0 0 0,4-2 0 0 0,5-1 0 0 0,4-3 0 0 0,5-1 0 0 0,6 0 0 0 0,4-4 0 0 0,2-3 0 0 0,3-6 0 0 0,0-6 0 0 0,-2-6 0 0 0,0-8 0 0 0,-3-6 0 0 0,-5-8 0 0 0,-4-4 0 0 0,-5-8 0 0 0,-7-3 0 0 0,-5-5 0 0 0,-8 0 0 0 0,-7 1 0 0 0,-9 1 0 0 0,-8 1 0 0 0,-8 0 0 0 0,-6 3 0 0 0,-5 2 0 0 0,-3 5 0 0 0,2 7 0 0 0,5 6 0 0 0,8 8 0 0 0,8 9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32110 7190 16383 0 0,'0'1'0'0'0,"0"2"0"0"0,0 3 0 0 0,0 2 0 0 0,0 1 0 0 0,0 0 0 0 0,1-2 0 0 0,1-3 0 0 0,-1-3 0 0 0,0-3 0 0 0,0-1 0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26844 16891 16383 0 0,'1'0'0'0'0,"2"0"0"0"0,2 0 0 0 0,2 0 0 0 0,2 0 0 0 0,0 0 0 0 0,3-1 0 0 0,4-4 0 0 0,6-4 0 0 0,3-4 0 0 0,2 0 0 0 0,1-2 0 0 0,0 1 0 0 0,-3 1 0 0 0,-3 1 0 0 0,-5 2 0 0 0,-4 3 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27656 16262 16383 0 0,'-3'5'0'0'0,"-1"9"0"0"0,-2 9 0 0 0,1 5 0 0 0,1 4 0 0 0,1 1 0 0 0,1-1 0 0 0,3-3 0 0 0,1-5 0 0 0,3-5 0 0 0,2-5 0 0 0,4-4 0 0 0,3-2 0 0 0,5-4 0 0 0,5-5 0 0 0,1-5 0 0 0,0-5 0 0 0,2-5 0 0 0,0-7 0 0 0,1-4 0 0 0,-3 0 0 0 0,-5 2 0 0 0,-4 2 0 0 0,-3 5 0 0 0,-3 6 0 0 0,-2 4 0 0 0,-1 7 0 0 0,0 8 0 0 0,3 11 0 0 0,7 13 0 0 0,4 13 0 0 0,5 11 0 0 0,4 12 0 0 0,1 12 0 0 0,3 7 0 0 0,1 3 0 0 0,-1-1 0 0 0,-3-4 0 0 0,-5-8 0 0 0,-6-11 0 0 0,-4-12 0 0 0,-5-13 0 0 0,-3-9 0 0 0,-3-14 0 0 0,-3-17 0 0 0,-1-21 0 0 0,0-21 0 0 0,1-30 0 0 0,0-2 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28739 15717 16383 0 0,'-2'2'0'0'0,"0"6"0"0"0,1 10 0 0 0,-1 12 0 0 0,1 13 0 0 0,1 8 0 0 0,1 5 0 0 0,3 1 0 0 0,2-1 0 0 0,1-3 0 0 0,3-7 0 0 0,2-6 0 0 0,-1-8 0 0 0,0-7 0 0 0,2-8 0 0 0,3-4 0 0 0,2-4 0 0 0,1-6 0 0 0,4-5 0 0 0,3-5 0 0 0,2-4 0 0 0,0-5 0 0 0,-2-4 0 0 0,-2-5 0 0 0,-3-5 0 0 0,-4-3 0 0 0,-3-5 0 0 0,-4-2 0 0 0,-4-3 0 0 0,-5 0 0 0 0,-11-2 0 0 0,-9 0 0 0 0,-7 1 0 0 0,-9 1 0 0 0,-2 4 0 0 0,2 7 0 0 0,4 7 0 0 0,7 8 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29269 15438 16383 0 0,'2'1'0'0'0,"1"3"0"0"0,0 6 0 0 0,1 5 0 0 0,2 5 0 0 0,1 1 0 0 0,0 0 0 0 0,1-1 0 0 0,2-2 0 0 0,1-3 0 0 0,2-3 0 0 0,2-3 0 0 0,0-3 0 0 0,0-6 0 0 0,0-7 0 0 0,-1-6 0 0 0,-4-8 0 0 0,-2-5 0 0 0,-3-4 0 0 0,-6-3 0 0 0,-6-3 0 0 0,-4 1 0 0 0,-5 1 0 0 0,-5 2 0 0 0,-2 4 0 0 0,1 5 0 0 0,1 5 0 0 0,3 4 0 0 0,5 5 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29681 15188 16383 0 0,'0'11'0'0'0,"-2"19"0"0"0,-3 24 0 0 0,-5 31 0 0 0,-7 34 0 0 0,-7 31 0 0 0,-2 25 0 0 0,0 16 0 0 0,2 13 0 0 0,1 0 0 0 0,-1-8 0 0 0,2-23 0 0 0,1-27 0 0 0,3-31 0 0 0,5-32 0 0 0,3-28 0 0 0,4-31 0 0 0,4-26 0 0 0,4-14 0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29924 16285 16383 0 0,'0'3'0'0'0,"0"9"0"0"0,0 13 0 0 0,2 16 0 0 0,2 14 0 0 0,4 8 0 0 0,5 5 0 0 0,3-4 0 0 0,1-6 0 0 0,1-8 0 0 0,-3-11 0 0 0,-2-9 0 0 0,0-10 0 0 0,-1-8 0 0 0,0-5 0 0 0,1-8 0 0 0,0-7 0 0 0,1-9 0 0 0,1-10 0 0 0,-1-11 0 0 0,-1-13 0 0 0,-3-7 0 0 0,-3-4 0 0 0,-4 2 0 0 0,-8 1 0 0 0,-8 5 0 0 0,-7 7 0 0 0,-2 8 0 0 0,-2 11 0 0 0,0 10 0 0 0,-2 9 0 0 0,-1 5 0 0 0,-1 6 0 0 0,1 5 0 0 0,2 4 0 0 0,2 2 0 0 0,5-1 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26051 18209 16383 0 0,'0'-2'0'0'0,"4"-2"0"0"0,13-7 0 0 0,21-10 0 0 0,42-11 0 0 0,62-10 0 0 0,67-11 0 0 0,69-12 0 0 0,76-18 0 0 0,72-18 0 0 0,59-14 0 0 0,43-7 0 0 0,7 4 0 0 0,-27 15 0 0 0,-49 20 0 0 0,-67 20 0 0 0,-74 22 0 0 0,-75 16 0 0 0,-73 12 0 0 0,-60 8 0 0 0,-49 3 0 0 0,-33 3 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7339 9803 16383 0 0,'0'3'0'0'0,"0"3"0"0"0,0 8 0 0 0,0 13 0 0 0,0 9 0 0 0,0 6 0 0 0,0 5 0 0 0,0 3 0 0 0,0 3 0 0 0,0 6 0 0 0,0 4 0 0 0,0 4 0 0 0,2 2 0 0 0,1-3 0 0 0,-1-4 0 0 0,1-2 0 0 0,1-3 0 0 0,1-2 0 0 0,-1-5 0 0 0,0-4 0 0 0,0-4 0 0 0,-1-4 0 0 0,0-5 0 0 0,-1-1 0 0 0,-1 2 0 0 0,0 2 0 0 0,-1 2 0 0 0,0 5 0 0 0,0 2 0 0 0,0 0 0 0 0,0-3 0 0 0,-1-4 0 0 0,1-5 0 0 0,0-3 0 0 0,-1-2 0 0 0,-1-2 0 0 0,0 0 0 0 0,0-1 0 0 0,1 0 0 0 0,1 2 0 0 0,-1 1 0 0 0,1 0 0 0 0,0-2 0 0 0,0-4 0 0 0,0-3 0 0 0,0-4 0 0 0,0-3 0 0 0,1-2 0 0 0,0-3 0 0 0,2-3 0 0 0,3-1 0 0 0,1-2 0 0 0,3-1 0 0 0,3-1 0 0 0,2 1 0 0 0,6-1 0 0 0,8 1 0 0 0,7-1 0 0 0,8 1 0 0 0,7 0 0 0 0,11 0 0 0 0,9 2 0 0 0,2 1 0 0 0,2 1 0 0 0,2 0 0 0 0,-2 0 0 0 0,-2-1 0 0 0,-1 1 0 0 0,0 1 0 0 0,2 0 0 0 0,4 2 0 0 0,8-1 0 0 0,7 2 0 0 0,8 3 0 0 0,6 1 0 0 0,2 1 0 0 0,0 0 0 0 0,-3 0 0 0 0,-4-1 0 0 0,-3 1 0 0 0,-2-1 0 0 0,4 0 0 0 0,10 2 0 0 0,12 4 0 0 0,11 4 0 0 0,7-1 0 0 0,3 0 0 0 0,-5-5 0 0 0,-7-5 0 0 0,-13-4 0 0 0,-16-3 0 0 0,-14-3 0 0 0,-15-1 0 0 0,-11 0 0 0 0,-7-1 0 0 0,-8 0 0 0 0,-7 0 0 0 0,-7-1 0 0 0,-5 0 0 0 0,-6 0 0 0 0,-5-1 0 0 0,-6-1 0 0 0,-5-1 0 0 0,-2-2 0 0 0,-2-1 0 0 0,-2-4 0 0 0,-1-7 0 0 0,-2-8 0 0 0,0-11 0 0 0,-5-11 0 0 0,-2-17 0 0 0,-2-16 0 0 0,0-13 0 0 0,1-12 0 0 0,1-11 0 0 0,3-6 0 0 0,2-9 0 0 0,0-3 0 0 0,0 0 0 0 0,-1 3 0 0 0,0 9 0 0 0,1 9 0 0 0,-2 11 0 0 0,-1 15 0 0 0,1 14 0 0 0,2 15 0 0 0,1 14 0 0 0,2 10 0 0 0,0 7 0 0 0,1 5 0 0 0,0 2 0 0 0,0 3 0 0 0,1 3 0 0 0,-1 3 0 0 0,0 2 0 0 0,-3 3 0 0 0,-5 1 0 0 0,-4 0 0 0 0,-1 2 0 0 0,0 2 0 0 0,0 2 0 0 0,-1 0 0 0 0,-3 1 0 0 0,-4 0 0 0 0,-5 0 0 0 0,-9 2 0 0 0,-9 3 0 0 0,-8 1 0 0 0,-6 3 0 0 0,-6 2 0 0 0,-3 2 0 0 0,-4 0 0 0 0,-2 1 0 0 0,-3-2 0 0 0,-4-1 0 0 0,-4-4 0 0 0,-4-2 0 0 0,-7-3 0 0 0,-5-1 0 0 0,-4-1 0 0 0,-2 0 0 0 0,2-1 0 0 0,3 1 0 0 0,5-1 0 0 0,5 1 0 0 0,6 0 0 0 0,6 0 0 0 0,3 0 0 0 0,1-2 0 0 0,-2-1 0 0 0,-4-3 0 0 0,-5-1 0 0 0,-6 0 0 0 0,-4 2 0 0 0,-1 2 0 0 0,3 1 0 0 0,6 1 0 0 0,7 1 0 0 0,7-2 0 0 0,6-2 0 0 0,3-2 0 0 0,4-2 0 0 0,5-1 0 0 0,4 1 0 0 0,6 0 0 0 0,4 1 0 0 0,5 3 0 0 0,4-1 0 0 0,3 2 0 0 0,2 0 0 0 0,4 2 0 0 0,3 0 0 0 0,1 1 0 0 0,3 0 0 0 0,1 0 0 0 0,1 0 0 0 0,3 0 0 0 0,2 0 0 0 0,1 0 0 0 0,1 1 0 0 0,1-3 0 0 0,0 1 0 0 0,0-1 0 0 0,0 1 0 0 0,0 0 0 0 0,-1 0 0 0 0,0 1 0 0 0,-2 0 0 0 0,1 0 0 0 0,0 0 0 0 0,0 0 0 0 0,0 0 0 0 0,-1 0 0 0 0,1 0 0 0 0,1 0 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7560 8421 16383 0 0,'0'1'0'0'0,"0"2"0"0"0,1 5 0 0 0,3 7 0 0 0,0 7 0 0 0,1 9 0 0 0,1 5 0 0 0,0 3 0 0 0,-1 1 0 0 0,-2 0 0 0 0,-1-3 0 0 0,-1-2 0 0 0,1-4 0 0 0,0-3 0 0 0,0-7 0 0 0,-1-4 0 0 0,1-3 0 0 0,0-6 0 0 0,0-8 0 0 0,0-8 0 0 0,-1-9 0 0 0,-1-8 0 0 0,1-8 0 0 0,-3-9 0 0 0,-2-9 0 0 0,-1-3 0 0 0,1-1 0 0 0,0 0 0 0 0,2 3 0 0 0,1 4 0 0 0,0 6 0 0 0,1 6 0 0 0,0 6 0 0 0,0 5 0 0 0,1 6 0 0 0,0 3 0 0 0,2 5 0 0 0,2 4 0 0 0,1 3 0 0 0,1 2 0 0 0,0 2 0 0 0,2 0 0 0 0,1 1 0 0 0,1 1 0 0 0,0 2 0 0 0,1 1 0 0 0,-1 2 0 0 0,0 0 0 0 0,-2 0 0 0 0,-2 2 0 0 0,-2 3 0 0 0,-1 1 0 0 0,-2 1 0 0 0,-1 3 0 0 0,-1 5 0 0 0,0 3 0 0 0,-2 2 0 0 0,-2 0 0 0 0,-3 0 0 0 0,-2 1 0 0 0,-2-3 0 0 0,-1-2 0 0 0,2-4 0 0 0,2-4 0 0 0,2-4 0 0 0,2-1 0 0 0,2-3 0 0 0,3 0 0 0 0,5 0 0 0 0,4 0 0 0 0,7 0 0 0 0,3 0 0 0 0,4-1 0 0 0,-1 0 0 0 0,0 0 0 0 0,-2-1 0 0 0,-2 1 0 0 0,-2-1 0 0 0,-4 0 0 0 0,-2 0 0 0 0,-2 1 0 0 0,-1 1 0 0 0,-2 1 0 0 0,-2 3 0 0 0,-2 3 0 0 0,-1 2 0 0 0,-1 4 0 0 0,-3 1 0 0 0,-4 1 0 0 0,-1-1 0 0 0,-1-2 0 0 0,-3-4 0 0 0,0-2 0 0 0,1-4 0 0 0,-1-4 0 0 0,1-2 0 0 0,0-2 0 0 0,2-1 0 0 0,0 0 0 0 0,1-2 0 0 0,0-2 0 0 0,1 0 0 0 0,0 0 0 0 0,-1 0 0 0 0,1-1 0 0 0,0 0 0 0 0,1-1 0 0 0,1 0 0 0 0,1-1 0 0 0,0-2 0 0 0,-1-2 0 0 0,2-2 0 0 0,1 1 0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7922 8091 16383 0 0,'1'0'0'0'0,"1"1"0"0"0,0 2 0 0 0,1 5 0 0 0,1 7 0 0 0,2 7 0 0 0,1 9 0 0 0,3 12 0 0 0,4 9 0 0 0,1 5 0 0 0,1 3 0 0 0,0 0 0 0 0,0-5 0 0 0,-1-4 0 0 0,-1-5 0 0 0,-2-6 0 0 0,-1-7 0 0 0,-2-7 0 0 0,0-4 0 0 0,-1-7 0 0 0,-1-6 0 0 0,2-10 0 0 0,-1-4 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32396 7546 16383 0 0,'0'-1'0'0'0,"1"0"0"0"0,1 2 0 0 0,2 2 0 0 0,1 9 0 0 0,2 8 0 0 0,2 12 0 0 0,2 14 0 0 0,0 16 0 0 0,2 15 0 0 0,1 7 0 0 0,0 3 0 0 0,-1-5 0 0 0,-2-14 0 0 0,-2-16 0 0 0,-3-15 0 0 0,-2-12 0 0 0,-1-8 0 0 0,-1-6 0 0 0,1-3 0 0 0,-2-3 0 0 0,2-1 0 0 0,-1-1 0 0 0,0 1 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8493 8520 16383 0 0,'2'0'0'0'0,"-1"2"0"0"0,1 2 0 0 0,-1 4 0 0 0,0 5 0 0 0,0 4 0 0 0,-1 4 0 0 0,2 3 0 0 0,-1 2 0 0 0,1 0 0 0 0,0 0 0 0 0,-1-5 0 0 0,1-4 0 0 0,1-3 0 0 0,1-4 0 0 0,2-1 0 0 0,1-2 0 0 0,0 0 0 0 0,2-2 0 0 0,0-1 0 0 0,2-2 0 0 0,2-1 0 0 0,1-2 0 0 0,1-4 0 0 0,0-3 0 0 0,2-4 0 0 0,-2-2 0 0 0,-2-3 0 0 0,-2-3 0 0 0,-2-3 0 0 0,-3-2 0 0 0,-2-1 0 0 0,-3 0 0 0 0,0-1 0 0 0,-4 0 0 0 0,-5 1 0 0 0,-1-1 0 0 0,-4 1 0 0 0,-1 1 0 0 0,-1 3 0 0 0,0 3 0 0 0,2 6 0 0 0,2 4 0 0 0,1 4 0 0 0,1 3 0 0 0,1 2 0 0 0,4 0 0 0 0,2 1 0 0 0,6 0 0 0 0,1 0 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8903 8064 16383 0 0,'0'2'0'0'0,"0"1"0"0"0,1 4 0 0 0,3 8 0 0 0,1 8 0 0 0,4 10 0 0 0,3 8 0 0 0,1 8 0 0 0,2 4 0 0 0,-1 3 0 0 0,-1 1 0 0 0,-1-2 0 0 0,-1-6 0 0 0,-1-5 0 0 0,-1-7 0 0 0,0-6 0 0 0,-1-9 0 0 0,0-8 0 0 0,0-9 0 0 0,-1-9 0 0 0,1-7 0 0 0,0-8 0 0 0,1-8 0 0 0,-1-5 0 0 0,1-2 0 0 0,0-1 0 0 0,0 2 0 0 0,0 4 0 0 0,1 5 0 0 0,1 4 0 0 0,1 6 0 0 0,-1 6 0 0 0,-1 3 0 0 0,0 3 0 0 0,0 4 0 0 0,0 3 0 0 0,-1 4 0 0 0,0 5 0 0 0,0 6 0 0 0,0 6 0 0 0,0 5 0 0 0,-2 4 0 0 0,-2 2 0 0 0,-1 1 0 0 0,-2 0 0 0 0,-4-2 0 0 0,-5-2 0 0 0,-7-4 0 0 0,-8-4 0 0 0,-9-5 0 0 0,-9-6 0 0 0,-7-5 0 0 0,-1-5 0 0 0,3-3 0 0 0,4-1 0 0 0,7-4 0 0 0,8 0 0 0 0,5 1 0 0 0,7-2 0 0 0,5-1 0 0 0,5 0 0 0 0,2-3 0 0 0,1-1 0 0 0,0 0 0 0 0,-1-2 0 0 0,0 2 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7818 12554 16383 0 0,'0'-3'0'0'0,"-3"0"0"0"0,-5-1 0 0 0,-6 1 0 0 0,-6 1 0 0 0,-5 4 0 0 0,-5 4 0 0 0,-3 7 0 0 0,-3 6 0 0 0,-2 6 0 0 0,0 4 0 0 0,2 2 0 0 0,5-1 0 0 0,5 2 0 0 0,8-1 0 0 0,6 0 0 0 0,7-4 0 0 0,5-3 0 0 0,2-3 0 0 0,4-4 0 0 0,2-2 0 0 0,2-3 0 0 0,2-1 0 0 0,3-2 0 0 0,5 0 0 0 0,6-2 0 0 0,4-2 0 0 0,4-1 0 0 0,3 0 0 0 0,0-2 0 0 0,1 0 0 0 0,-1-1 0 0 0,-5-1 0 0 0,-5 1 0 0 0,-4 1 0 0 0,-5-1 0 0 0,-5 1 0 0 0,-2-2 0 0 0,-4 1 0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8344 12525 16383 0 0,'0'-2'0'0'0,"-2"1"0"0"0,-2-1 0 0 0,-4 1 0 0 0,-3 0 0 0 0,-5 2 0 0 0,0 3 0 0 0,0 4 0 0 0,0 5 0 0 0,1 5 0 0 0,2 3 0 0 0,3 2 0 0 0,2-1 0 0 0,3 0 0 0 0,3-1 0 0 0,-1 3 0 0 0,1 1 0 0 0,0-1 0 0 0,2 1 0 0 0,3-1 0 0 0,3-1 0 0 0,4-1 0 0 0,3-3 0 0 0,1-1 0 0 0,2-2 0 0 0,0-2 0 0 0,1-1 0 0 0,0-2 0 0 0,-1-1 0 0 0,-1-2 0 0 0,-2 0 0 0 0,-2 0 0 0 0,-2-1 0 0 0,-2 0 0 0 0,-2 0 0 0 0,-3 2 0 0 0,-3 0 0 0 0,-7-1 0 0 0,-4-1 0 0 0,-5 1 0 0 0,-3-2 0 0 0,1-2 0 0 0,-1-1 0 0 0,0-2 0 0 0,-2 0 0 0 0,0-1 0 0 0,2 0 0 0 0,2-1 0 0 0,3 1 0 0 0,3 0 0 0 0,3 0 0 0 0,1-1 0 0 0,0 1 0 0 0,1-1 0 0 0,2-2 0 0 0,1-1 0 0 0,1-4 0 0 0,6-2 0 0 0,3 0 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8609 12651 16383 0 0,'1'0'0'0'0,"2"0"0"0"0,1 0 0 0 0,1 1 0 0 0,0 3 0 0 0,1 4 0 0 0,2 5 0 0 0,3 4 0 0 0,2 6 0 0 0,3 6 0 0 0,2 5 0 0 0,2 6 0 0 0,2 3 0 0 0,-1 0 0 0 0,1-2 0 0 0,-2-2 0 0 0,-1-4 0 0 0,0-3 0 0 0,-3-5 0 0 0,-2-4 0 0 0,-3-3 0 0 0,-1-6 0 0 0,-2-10 0 0 0,0-11 0 0 0,0-9 0 0 0,1-14 0 0 0,0-9 0 0 0,0-10 0 0 0,1-6 0 0 0,0-5 0 0 0,2-3 0 0 0,0 0 0 0 0,1 6 0 0 0,-1 5 0 0 0,-3 8 0 0 0,-2 9 0 0 0,-2 9 0 0 0,-1 6 0 0 0,-1 8 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7983 13867 16383 0 0,'1'0'0'0'0,"1"3"0"0"0,1 5 0 0 0,2 8 0 0 0,1 9 0 0 0,2 11 0 0 0,2 13 0 0 0,0 11 0 0 0,1 9 0 0 0,0 3 0 0 0,0 3 0 0 0,-2-3 0 0 0,-2-8 0 0 0,-1-10 0 0 0,-1-9 0 0 0,-3-11 0 0 0,1-9 0 0 0,-3-8 0 0 0,-3-7 0 0 0,-1-9 0 0 0,0-9 0 0 0,1-9 0 0 0,1-2 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8643 13953 16383 0 0,'-1'0'0'0'0,"-4"0"0"0"0,-4 0 0 0 0,-7 1 0 0 0,-2 3 0 0 0,-3 4 0 0 0,-1 6 0 0 0,-1 5 0 0 0,1 4 0 0 0,3 4 0 0 0,4 4 0 0 0,3 1 0 0 0,4-2 0 0 0,2-4 0 0 0,2-5 0 0 0,2-4 0 0 0,3-6 0 0 0,2-4 0 0 0,4-6 0 0 0,4-9 0 0 0,6-6 0 0 0,5-7 0 0 0,1-4 0 0 0,0-2 0 0 0,-1 1 0 0 0,-2 2 0 0 0,-3 4 0 0 0,-3 5 0 0 0,-3 5 0 0 0,-2 6 0 0 0,-1 6 0 0 0,1 7 0 0 0,3 11 0 0 0,0 10 0 0 0,4 11 0 0 0,4 8 0 0 0,3 8 0 0 0,0 4 0 0 0,-1 5 0 0 0,-3 0 0 0 0,-3-3 0 0 0,-4-1 0 0 0,-4-6 0 0 0,-4-5 0 0 0,-2-5 0 0 0,-3-7 0 0 0,-5-4 0 0 0,-3-5 0 0 0,-8-4 0 0 0,-6-4 0 0 0,-4-7 0 0 0,0-6 0 0 0,-1-5 0 0 0,3-7 0 0 0,2-5 0 0 0,3-6 0 0 0,1-6 0 0 0,2-10 0 0 0,2-6 0 0 0,4-7 0 0 0,4-6 0 0 0,3-4 0 0 0,5 0 0 0 0,8 1 0 0 0,7 5 0 0 0,6 6 0 0 0,5 5 0 0 0,5 6 0 0 0,1 7 0 0 0,-2 4 0 0 0,-4 7 0 0 0,-3 3 0 0 0,-5 2 0 0 0,-5 2 0 0 0,-2 1 0 0 0,-3-1 0 0 0,-2-2 0 0 0,-1 0 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8940 13570 16383 0 0,'0'3'0'0'0,"2"7"0"0"0,2 10 0 0 0,2 13 0 0 0,2 13 0 0 0,1 13 0 0 0,3 7 0 0 0,3 2 0 0 0,3 2 0 0 0,1-2 0 0 0,0-3 0 0 0,-3-9 0 0 0,-2-9 0 0 0,-3-10 0 0 0,-3-9 0 0 0,-1-7 0 0 0,0-8 0 0 0,-1-8 0 0 0,1-9 0 0 0,0-9 0 0 0,1-9 0 0 0,2-5 0 0 0,0-1 0 0 0,0 2 0 0 0,2 2 0 0 0,0 6 0 0 0,0 5 0 0 0,1 6 0 0 0,1 4 0 0 0,-1 5 0 0 0,-1 4 0 0 0,-2 5 0 0 0,0 3 0 0 0,-1 4 0 0 0,-1 2 0 0 0,0 3 0 0 0,1 1 0 0 0,-2 1 0 0 0,-2 0 0 0 0,-2-3 0 0 0,-4-1 0 0 0,-7-4 0 0 0,-4-3 0 0 0,-4-2 0 0 0,-3-3 0 0 0,0-4 0 0 0,2-2 0 0 0,2-2 0 0 0,0-1 0 0 0,-1-3 0 0 0,-1-3 0 0 0,0-1 0 0 0,0-2 0 0 0,0 0 0 0 0,3 0 0 0 0,3 1 0 0 0,3-1 0 0 0,3 3 0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9358 13393 16383 0 0,'2'1'0'0'0,"5"4"0"0"0,5 7 0 0 0,6 10 0 0 0,9 13 0 0 0,8 12 0 0 0,8 11 0 0 0,4 11 0 0 0,6 12 0 0 0,4 10 0 0 0,2 7 0 0 0,-1 2 0 0 0,-9-3 0 0 0,-7-2 0 0 0,-10-3 0 0 0,-9-5 0 0 0,-12-6 0 0 0,-12-6 0 0 0,-9-10 0 0 0,-8-11 0 0 0,-7-11 0 0 0,-6-12 0 0 0,-6-10 0 0 0,-4-7 0 0 0,-3-7 0 0 0,0-8 0 0 0,2-6 0 0 0,1-8 0 0 0,7-1 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7594 13476 16383 0 0,'1'0'0'0'0,"0"2"0"0"0,1 1 0 0 0,-1 4 0 0 0,0 6 0 0 0,0 7 0 0 0,-3 11 0 0 0,-5 11 0 0 0,-9 13 0 0 0,-5 18 0 0 0,-3 11 0 0 0,1 8 0 0 0,3 4 0 0 0,6-1 0 0 0,6 0 0 0 0,3-7 0 0 0,5-6 0 0 0,3-10 0 0 0,4-8 0 0 0,4-9 0 0 0,2-7 0 0 0,5-6 0 0 0,2-4 0 0 0,0-6 0 0 0,0-3 0 0 0,0-3 0 0 0,-3-6 0 0 0,-3-5 0 0 0,-3-4 0 0 0,-1-4 0 0 0,-2-2 0 0 0,-1-1 0 0 0,1 0 0 0 0,0-1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32918 7502 16383 0 0,'0'1'0'0'0,"0"2"0"0"0,0 5 0 0 0,0 4 0 0 0,2 11 0 0 0,3 15 0 0 0,3 18 0 0 0,2 16 0 0 0,3 10 0 0 0,0 1 0 0 0,0-3 0 0 0,0-5 0 0 0,0-11 0 0 0,-2-13 0 0 0,-2-13 0 0 0,-2-11 0 0 0,-2-9 0 0 0,-3-7 0 0 0,-2-5 0 0 0,-1-3 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27925 9761 16383 0 0,'0'6'0'0'0,"0"11"0"0"0,0 13 0 0 0,2 17 0 0 0,2 20 0 0 0,4 20 0 0 0,2 21 0 0 0,1 15 0 0 0,2 11 0 0 0,0 5 0 0 0,1 1 0 0 0,0-1 0 0 0,-1-6 0 0 0,0-9 0 0 0,0-6 0 0 0,1-9 0 0 0,1-8 0 0 0,-1-11 0 0 0,-1-11 0 0 0,-1-9 0 0 0,-1-9 0 0 0,0-8 0 0 0,-2-11 0 0 0,0-9 0 0 0,0-8 0 0 0,-3-6 0 0 0,0-4 0 0 0,0-4 0 0 0,0-2 0 0 0,1-3 0 0 0,-1-2 0 0 0,3-3 0 0 0,1 0 0 0 0,5-1 0 0 0,5-1 0 0 0,7 1 0 0 0,11-1 0 0 0,12-1 0 0 0,10-3 0 0 0,14 0 0 0 0,14 1 0 0 0,13 1 0 0 0,16-2 0 0 0,12 1 0 0 0,11-2 0 0 0,3-2 0 0 0,3 0 0 0 0,-2 2 0 0 0,-6 2 0 0 0,-4-1 0 0 0,-7 1 0 0 0,-5 0 0 0 0,-8 0 0 0 0,-10 0 0 0 0,-9-1 0 0 0,-11 0 0 0 0,-5-1 0 0 0,-4 1 0 0 0,-4 1 0 0 0,-3 1 0 0 0,-2 2 0 0 0,-4 0 0 0 0,-5 0 0 0 0,-5 1 0 0 0,-5 1 0 0 0,-5-1 0 0 0,-2 0 0 0 0,-5 0 0 0 0,-1 0 0 0 0,0 1 0 0 0,2-1 0 0 0,4 0 0 0 0,3 0 0 0 0,3 0 0 0 0,-1 0 0 0 0,0-2 0 0 0,-3-2 0 0 0,-5 0 0 0 0,-5-1 0 0 0,-6-2 0 0 0,-5-1 0 0 0,-5 2 0 0 0,-4 0 0 0 0,-2 2 0 0 0,-2 1 0 0 0,-3-1 0 0 0,-1 1 0 0 0,-1-1 0 0 0,1 0 0 0 0,0-1 0 0 0,2-1 0 0 0,0-2 0 0 0,1-2 0 0 0,1-5 0 0 0,-2-5 0 0 0,0-8 0 0 0,-1-8 0 0 0,-1-8 0 0 0,-1-10 0 0 0,-1-9 0 0 0,-1-13 0 0 0,-1-9 0 0 0,0-7 0 0 0,0-3 0 0 0,0 1 0 0 0,0 1 0 0 0,-2 2 0 0 0,-1 4 0 0 0,1 4 0 0 0,0 4 0 0 0,0 9 0 0 0,-1 4 0 0 0,1 7 0 0 0,-1 6 0 0 0,1 7 0 0 0,1 7 0 0 0,0 7 0 0 0,1 7 0 0 0,0 4 0 0 0,0 5 0 0 0,0 4 0 0 0,0 1 0 0 0,0 1 0 0 0,1 0 0 0 0,-3-2 0 0 0,0-2 0 0 0,-1-4 0 0 0,-2-5 0 0 0,-1-4 0 0 0,-2 0 0 0 0,0-1 0 0 0,0 0 0 0 0,1 0 0 0 0,0 1 0 0 0,0 2 0 0 0,0 1 0 0 0,1 1 0 0 0,0 3 0 0 0,1 1 0 0 0,1 1 0 0 0,1 3 0 0 0,0 1 0 0 0,1 0 0 0 0,0 1 0 0 0,0 2 0 0 0,-2 1 0 0 0,0 2 0 0 0,0 1 0 0 0,-1 2 0 0 0,-1 3 0 0 0,-2 0 0 0 0,-3 2 0 0 0,-1 0 0 0 0,-5 0 0 0 0,-4 2 0 0 0,-6 2 0 0 0,-8 3 0 0 0,-10 0 0 0 0,-10 3 0 0 0,-9 0 0 0 0,-12 1 0 0 0,-10 1 0 0 0,-9-2 0 0 0,-4-1 0 0 0,-4-1 0 0 0,-4-3 0 0 0,-6-2 0 0 0,-2-1 0 0 0,-4-1 0 0 0,-4 1 0 0 0,-2 1 0 0 0,-7 1 0 0 0,-5 3 0 0 0,-2 5 0 0 0,-3 2 0 0 0,1 2 0 0 0,2-1 0 0 0,3 0 0 0 0,8-1 0 0 0,13 0 0 0 0,16-4 0 0 0,15-2 0 0 0,16-2 0 0 0,14-2 0 0 0,10-1 0 0 0,12-1 0 0 0,7-2 0 0 0,4 1 0 0 0,1-2 0 0 0,1 1 0 0 0,-1 0 0 0 0,-1-1 0 0 0,0 1 0 0 0,0-1 0 0 0,0-1 0 0 0,-1 0 0 0 0,1 0 0 0 0,2 1 0 0 0,2 0 0 0 0,3 1 0 0 0,1 0 0 0 0,1-1 0 0 0,1-1 0 0 0,2 0 0 0 0,1 1 0 0 0,0 0 0 0 0,-1 1 0 0 0,0 0 0 0 0,-1 0 0 0 0,-2 0 0 0 0,-1 0 0 0 0,1 0 0 0 0,-2 0 0 0 0,1 0 0 0 0,1 0 0 0 0,1 0 0 0 0,3 0 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27767 8049 16383 0 0,'0'1'0'0'0,"0"2"0"0"0,0 5 0 0 0,0 5 0 0 0,0 9 0 0 0,0 9 0 0 0,-2 10 0 0 0,0 9 0 0 0,-2 9 0 0 0,-1 8 0 0 0,2 3 0 0 0,-2-2 0 0 0,1-4 0 0 0,-1-7 0 0 0,1-8 0 0 0,1-11 0 0 0,0-9 0 0 0,1-13 0 0 0,-1-14 0 0 0,1-15 0 0 0,1-14 0 0 0,0-14 0 0 0,1-9 0 0 0,-1-11 0 0 0,1-7 0 0 0,2-4 0 0 0,3-2 0 0 0,1 1 0 0 0,3 4 0 0 0,0 5 0 0 0,-1 6 0 0 0,0 5 0 0 0,0 9 0 0 0,0 7 0 0 0,0 11 0 0 0,-1 8 0 0 0,0 9 0 0 0,-1 9 0 0 0,0 8 0 0 0,2 10 0 0 0,4 10 0 0 0,2 11 0 0 0,3 7 0 0 0,4 9 0 0 0,2 6 0 0 0,3 5 0 0 0,2 6 0 0 0,3 3 0 0 0,0-3 0 0 0,-1-7 0 0 0,-3-8 0 0 0,-4-10 0 0 0,-6-9 0 0 0,-3-10 0 0 0,-3-7 0 0 0,-4-11 0 0 0,-3-9 0 0 0,-1-9 0 0 0,-3-4 0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27753 8338 16383 0 0,'-1'0'0'0'0,"-1"1"0"0"0,0 2 0 0 0,4 1 0 0 0,7-2 0 0 0,11 1 0 0 0,10-2 0 0 0,10 0 0 0 0,13-1 0 0 0,7 1 0 0 0,2-2 0 0 0,-3 1 0 0 0,-7 0 0 0 0,-10-1 0 0 0,-11-1 0 0 0,-8 0 0 0 0,-7 0 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28628 7965 16383 0 0,'2'0'0'0'0,"-1"1"0"0"0,1 3 0 0 0,-1 8 0 0 0,2 7 0 0 0,-1 7 0 0 0,2 8 0 0 0,2 6 0 0 0,1 10 0 0 0,2 7 0 0 0,1 4 0 0 0,0 3 0 0 0,0-3 0 0 0,-1-6 0 0 0,-2-8 0 0 0,-3-9 0 0 0,-1-8 0 0 0,0-9 0 0 0,-1-9 0 0 0,-1-12 0 0 0,-2-15 0 0 0,-3-12 0 0 0,0-11 0 0 0,-2-7 0 0 0,-1-4 0 0 0,1-3 0 0 0,0 2 0 0 0,3 3 0 0 0,1 5 0 0 0,0 3 0 0 0,2 4 0 0 0,0 3 0 0 0,2 5 0 0 0,1 4 0 0 0,2 3 0 0 0,2 4 0 0 0,1 3 0 0 0,5 3 0 0 0,4 5 0 0 0,4 2 0 0 0,2 2 0 0 0,3 1 0 0 0,0 2 0 0 0,1 2 0 0 0,-1 2 0 0 0,-1 1 0 0 0,-3 1 0 0 0,-4 2 0 0 0,-3 1 0 0 0,-2 4 0 0 0,-3 4 0 0 0,-1 4 0 0 0,0 5 0 0 0,-1 7 0 0 0,1 5 0 0 0,-2 4 0 0 0,-1 3 0 0 0,-3 2 0 0 0,-4-1 0 0 0,-5-2 0 0 0,-6-5 0 0 0,-4-4 0 0 0,-6-6 0 0 0,-8-6 0 0 0,-9-6 0 0 0,-10-6 0 0 0,-8-5 0 0 0,-9-6 0 0 0,-1-3 0 0 0,4-2 0 0 0,11-1 0 0 0,10-2 0 0 0,14-1 0 0 0,10 1 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29571 7937 16383 0 0,'0'3'0'0'0,"0"7"0"0"0,0 10 0 0 0,0 15 0 0 0,2 15 0 0 0,2 15 0 0 0,3 9 0 0 0,2 6 0 0 0,1 2 0 0 0,3-4 0 0 0,0-7 0 0 0,0-10 0 0 0,-1-10 0 0 0,-2-11 0 0 0,-1-10 0 0 0,-2-9 0 0 0,-1-6 0 0 0,1-7 0 0 0,0-3 0 0 0,3-4 0 0 0,4-1 0 0 0,4-1 0 0 0,3-1 0 0 0,5 0 0 0 0,2-3 0 0 0,2-1 0 0 0,1 0 0 0 0,0-1 0 0 0,-3 1 0 0 0,-4 0 0 0 0,-3 1 0 0 0,-3 1 0 0 0,-5 1 0 0 0,-2-1 0 0 0,-3-2 0 0 0,-2-3 0 0 0,-1-4 0 0 0,1-5 0 0 0,1-3 0 0 0,2-5 0 0 0,3-6 0 0 0,-1 3 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30369 7693 16383 0 0,'-3'0'0'0'0,"-3"0"0"0"0,-4 0 0 0 0,-5 0 0 0 0,-2 1 0 0 0,-1 4 0 0 0,0 5 0 0 0,1 5 0 0 0,2 4 0 0 0,3 4 0 0 0,5 3 0 0 0,2 0 0 0 0,3 1 0 0 0,2-2 0 0 0,0-2 0 0 0,0-2 0 0 0,1-2 0 0 0,0-4 0 0 0,1 0 0 0 0,1-1 0 0 0,4 0 0 0 0,3 2 0 0 0,2 3 0 0 0,3 2 0 0 0,3 1 0 0 0,3 0 0 0 0,0-2 0 0 0,0-2 0 0 0,1-2 0 0 0,-2 0 0 0 0,2-2 0 0 0,-1-2 0 0 0,-2 0 0 0 0,0-1 0 0 0,-3 1 0 0 0,-3-1 0 0 0,-2 0 0 0 0,-1 1 0 0 0,-3 1 0 0 0,-3 2 0 0 0,0 1 0 0 0,-1 2 0 0 0,-1 3 0 0 0,-1 2 0 0 0,-3 1 0 0 0,-7 0 0 0 0,-5-1 0 0 0,-5-2 0 0 0,-6-1 0 0 0,-4-3 0 0 0,-3-2 0 0 0,1-3 0 0 0,0-3 0 0 0,3-3 0 0 0,4-3 0 0 0,3-1 0 0 0,4-2 0 0 0,3-1 0 0 0,3 1 0 0 0,2-2 0 0 0,3 0 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28830 12535 16383 0 0,'0'2'0'0'0,"1"8"0"0"0,3 9 0 0 0,2 6 0 0 0,1 8 0 0 0,2 7 0 0 0,2 10 0 0 0,4 9 0 0 0,2 6 0 0 0,1 4 0 0 0,1 2 0 0 0,-2-3 0 0 0,-2-6 0 0 0,0-9 0 0 0,-1-7 0 0 0,-3-10 0 0 0,-4-8 0 0 0,-3-7 0 0 0,-1-11 0 0 0,-3-6 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28931 12620 16383 0 0,'1'-1'0'0'0,"4"-2"0"0"0,1-4 0 0 0,4-1 0 0 0,3-1 0 0 0,3 1 0 0 0,3 2 0 0 0,3 2 0 0 0,3 1 0 0 0,3 2 0 0 0,0 0 0 0 0,1 2 0 0 0,-3-1 0 0 0,-2 2 0 0 0,-4 1 0 0 0,-1 2 0 0 0,-2 3 0 0 0,-2 5 0 0 0,-2 2 0 0 0,-2 3 0 0 0,-2 3 0 0 0,0 3 0 0 0,-2 1 0 0 0,-2 1 0 0 0,-3 1 0 0 0,0-2 0 0 0,-4-3 0 0 0,-6-1 0 0 0,-9-4 0 0 0,-4-2 0 0 0,-5-3 0 0 0,-1-3 0 0 0,1-2 0 0 0,2-2 0 0 0,4-2 0 0 0,4-2 0 0 0,3 0 0 0 0,4-1 0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29956 12483 16383 0 0,'-3'-1'0'0'0,"-3"-1"0"0"0,-4 0 0 0 0,-3 1 0 0 0,-1 1 0 0 0,-1 4 0 0 0,3 6 0 0 0,2 5 0 0 0,2 4 0 0 0,3 4 0 0 0,2 1 0 0 0,2-1 0 0 0,1-1 0 0 0,0 0 0 0 0,1-2 0 0 0,-1-2 0 0 0,3 0 0 0 0,3-1 0 0 0,2-1 0 0 0,3-2 0 0 0,2-1 0 0 0,2-2 0 0 0,1-2 0 0 0,-1 0 0 0 0,0-3 0 0 0,-2-1 0 0 0,0-3 0 0 0,0 0 0 0 0,1-3 0 0 0,1-4 0 0 0,1-5 0 0 0,-2-4 0 0 0,-2-4 0 0 0,-4-4 0 0 0,-3-1 0 0 0,-2-1 0 0 0,-2 2 0 0 0,-1 2 0 0 0,1 6 0 0 0,1 7 0 0 0,2 8 0 0 0,3 8 0 0 0,4 7 0 0 0,2 7 0 0 0,2 4 0 0 0,-2 2 0 0 0,-1-1 0 0 0,-1-2 0 0 0,-1-1 0 0 0,-1-5 0 0 0,-1-4 0 0 0,-1-3 0 0 0,-3-4 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30500 12556 16383 0 0,'2'0'0'0'0,"5"0"0"0"0,1 2 0 0 0,1 1 0 0 0,4 5 0 0 0,1 5 0 0 0,1 6 0 0 0,1 5 0 0 0,1 3 0 0 0,-1 3 0 0 0,-2 3 0 0 0,-1 1 0 0 0,-2-4 0 0 0,-3-3 0 0 0,-3-6 0 0 0,-2-4 0 0 0,-2-6 0 0 0,-5-5 0 0 0,-3-2 0 0 0,-1-5 0 0 0,-1-2 0 0 0,1-2 0 0 0,2-4 0 0 0,0-4 0 0 0,-2-2 0 0 0,2-4 0 0 0,1-3 0 0 0,0-4 0 0 0,0-5 0 0 0,2-5 0 0 0,3-2 0 0 0,4-1 0 0 0,5 0 0 0 0,6 2 0 0 0,6 3 0 0 0,6 6 0 0 0,3 4 0 0 0,1 8 0 0 0,-1 4 0 0 0,-1 5 0 0 0,-2 3 0 0 0,-5 3 0 0 0,-5 1 0 0 0,-4 0 0 0 0,-3 1 0 0 0,-2 0 0 0 0,-1 0 0 0 0,-2-1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32395 7992 16383 0 0,'2'-1'0'0'0,"2"-1"0"0"0,5 1 0 0 0,8 0 0 0 0,8 0 0 0 0,10-1 0 0 0,9-1 0 0 0,8 0 0 0 0,9-2 0 0 0,3-1 0 0 0,3-5 0 0 0,-1-2 0 0 0,-4-2 0 0 0,-9-1 0 0 0,-6 0 0 0 0,-8 1 0 0 0,-6 0 0 0 0,-7 1 0 0 0,-6 2 0 0 0,-5 1 0 0 0,-4 1 0 0 0,-1 2 0 0 0,0 0 0 0 0,-2 2 0 0 0,0 0 0 0 0,-1-1 0 0 0,-1 0 0 0 0,0 0 0 0 0,0 0 0 0 0,-3 1 0 0 0,-2 1 0 0 0,-2 0 0 0 0,-3 1 0 0 0,-1 2 0 0 0,1-1 0 0 0,-2 0 0 0 0,-1 0 0 0 0,1 1 0 0 0,-1 0 0 0 0,1 1 0 0 0,-2 1 0 0 0,0 0 0 0 0,-1 0 0 0 0,1 2 0 0 0,0 3 0 0 0,2 2 0 0 0,1 4 0 0 0,0 7 0 0 0,2 8 0 0 0,2 6 0 0 0,0 5 0 0 0,0 0 0 0 0,3-3 0 0 0,1-4 0 0 0,1-7 0 0 0,1-4 0 0 0,0-4 0 0 0,1-5 0 0 0,2-3 0 0 0,0-2 0 0 0,1-2 0 0 0,0-2 0 0 0,3-1 0 0 0,3-3 0 0 0,1-1 0 0 0,1-2 0 0 0,0-2 0 0 0,-1-1 0 0 0,-2-2 0 0 0,-2-1 0 0 0,-3 0 0 0 0,-2 1 0 0 0,-1 1 0 0 0,-2 0 0 0 0,-1 0 0 0 0,-1 0 0 0 0,0-1 0 0 0,-2-2 0 0 0,0-2 0 0 0,0-3 0 0 0,-1-1 0 0 0,-1 2 0 0 0,0 1 0 0 0,-1 2 0 0 0,1 1 0 0 0,0 3 0 0 0,0 3 0 0 0,0 3 0 0 0,-1 4 0 0 0,0 2 0 0 0,2 3 0 0 0,1 3 0 0 0,2 3 0 0 0,2 2 0 0 0,2 1 0 0 0,3 2 0 0 0,1-1 0 0 0,1-2 0 0 0,1 0 0 0 0,0-3 0 0 0,2-1 0 0 0,1-1 0 0 0,-1-1 0 0 0,0 0 0 0 0,-2-3 0 0 0,-2 1 0 0 0,-2-1 0 0 0,-3 1 0 0 0,-2 0 0 0 0,-2 5 0 0 0,-3 3 0 0 0,-4 7 0 0 0,-3 4 0 0 0,1 1 0 0 0,-3 4 0 0 0,0-1 0 0 0,0-3 0 0 0,2-4 0 0 0,2-4 0 0 0,2-4 0 0 0,2-2 0 0 0,2-3 0 0 0,1-2 0 0 0,1 0 0 0 0,1-2 0 0 0,3 0 0 0 0,3 0 0 0 0,1-1 0 0 0,1 0 0 0 0,4 0 0 0 0,0-1 0 0 0,2 0 0 0 0,2-1 0 0 0,1-1 0 0 0,-2 0 0 0 0,-2 0 0 0 0,-1 0 0 0 0,-1 0 0 0 0,-2 0 0 0 0,0 0 0 0 0,-2-1 0 0 0,-1 1 0 0 0,-1-1 0 0 0,-1-1 0 0 0,-3-1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31241 12478 16383 0 0,'0'-1'0'0'0,"-1"-2"0"0"0,-4 0 0 0 0,-3 0 0 0 0,-3 1 0 0 0,0 3 0 0 0,2 5 0 0 0,3 5 0 0 0,2 7 0 0 0,2 5 0 0 0,1 3 0 0 0,1 2 0 0 0,0-2 0 0 0,1-2 0 0 0,-1-2 0 0 0,0-4 0 0 0,1-4 0 0 0,-1-3 0 0 0,1-3 0 0 0,4-3 0 0 0,1-3 0 0 0,3-1 0 0 0,1-1 0 0 0,1-3 0 0 0,-1-5 0 0 0,-1-2 0 0 0,0-3 0 0 0,0-1 0 0 0,-3 1 0 0 0,0 2 0 0 0,0 2 0 0 0,0 3 0 0 0,1 3 0 0 0,-1 4 0 0 0,3 8 0 0 0,3 9 0 0 0,2 8 0 0 0,3 8 0 0 0,-1 6 0 0 0,-1 3 0 0 0,1 5 0 0 0,-1 3 0 0 0,-2-2 0 0 0,-1-4 0 0 0,-3-7 0 0 0,-1-6 0 0 0,-1-5 0 0 0,0-5 0 0 0,1-4 0 0 0,1-6 0 0 0,0-6 0 0 0,0-7 0 0 0,-1-7 0 0 0,1-7 0 0 0,1-8 0 0 0,3-7 0 0 0,2-11 0 0 0,1-10 0 0 0,-1-8 0 0 0,0-7 0 0 0,-2-3 0 0 0,-1 2 0 0 0,-1 3 0 0 0,-3 7 0 0 0,0 9 0 0 0,-3 8 0 0 0,-1 7 0 0 0,-2 8 0 0 0,1 7 0 0 0,0 7 0 0 0,1 5 0 0 0,3 7 0 0 0,3 7 0 0 0,3 7 0 0 0,1 6 0 0 0,5 5 0 0 0,3 5 0 0 0,3 4 0 0 0,3 2 0 0 0,0-2 0 0 0,-1-4 0 0 0,-1-4 0 0 0,-3-4 0 0 0,-1-5 0 0 0,-4-3 0 0 0,-4-6 0 0 0,-1-3 0 0 0,-1-3 0 0 0,1-2 0 0 0,3-3 0 0 0,1-3 0 0 0,2-4 0 0 0,0-4 0 0 0,6-7 0 0 0,0-5 0 0 0,-3-3 0 0 0,-4 0 0 0 0,-5 1 0 0 0,-3 0 0 0 0,-3 2 0 0 0,-3 1 0 0 0,-3 2 0 0 0,0 4 0 0 0,-1 4 0 0 0,0 4 0 0 0,2 3 0 0 0,2 4 0 0 0,2 2 0 0 0,0 2 0 0 0,1 4 0 0 0,1 7 0 0 0,1 8 0 0 0,-2 9 0 0 0,0 6 0 0 0,0 2 0 0 0,1-2 0 0 0,0-4 0 0 0,-2-4 0 0 0,0-4 0 0 0,1-3 0 0 0,-1-4 0 0 0,3-5 0 0 0,0-4 0 0 0,1-3 0 0 0,2-2 0 0 0,2-2 0 0 0,3-4 0 0 0,2-4 0 0 0,2-5 0 0 0,0-4 0 0 0,1-7 0 0 0,0-6 0 0 0,-1-5 0 0 0,-4-4 0 0 0,-3-1 0 0 0,-3 0 0 0 0,-4 2 0 0 0,-3 3 0 0 0,-3 3 0 0 0,0 5 0 0 0,-2 3 0 0 0,-1 4 0 0 0,-2 3 0 0 0,-1 6 0 0 0,-1 3 0 0 0,-2 4 0 0 0,1 3 0 0 0,-1 3 0 0 0,0 7 0 0 0,1 7 0 0 0,0 8 0 0 0,0 8 0 0 0,1 7 0 0 0,1 4 0 0 0,2-1 0 0 0,3 1 0 0 0,3-4 0 0 0,5-2 0 0 0,9-3 0 0 0,7-5 0 0 0,8-3 0 0 0,7-6 0 0 0,5-5 0 0 0,4-7 0 0 0,0-8 0 0 0,-2-10 0 0 0,-4-7 0 0 0,-3-7 0 0 0,-6-7 0 0 0,-5-6 0 0 0,-4-5 0 0 0,-5-6 0 0 0,-4-9 0 0 0,-6-4 0 0 0,-8-6 0 0 0,-7-2 0 0 0,-9-3 0 0 0,-7 3 0 0 0,-5 5 0 0 0,0 6 0 0 0,2 11 0 0 0,3 10 0 0 0,5 11 0 0 0,5 9 0 0 0,2 8 0 0 0,2 10 0 0 0,2 9 0 0 0,3 9 0 0 0,1 9 0 0 0,1 12 0 0 0,2 11 0 0 0,4 9 0 0 0,4 4 0 0 0,4 2 0 0 0,5 0 0 0 0,4-2 0 0 0,5-4 0 0 0,3-3 0 0 0,3-5 0 0 0,0-4 0 0 0,-1-5 0 0 0,-2-9 0 0 0,-5-5 0 0 0,-3-8 0 0 0,-4-7 0 0 0,-4-6 0 0 0,-3-5 0 0 0,-3-6 0 0 0,0-6 0 0 0,-1-5 0 0 0,1-5 0 0 0,-2-4 0 0 0,-2-2 0 0 0,-1-3 0 0 0,-5-5 0 0 0,-7-6 0 0 0,-7-3 0 0 0,-4 0 0 0 0,2 6 0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32827 12165 16383 0 0,'0'1'0'0'0,"-2"1"0"0"0,-5-1 0 0 0,-1 0 0 0 0,3 0 0 0 0,8 0 0 0 0,13-4 0 0 0,14-1 0 0 0,12-3 0 0 0,13-2 0 0 0,5-1 0 0 0,1-2 0 0 0,-4 2 0 0 0,-7 2 0 0 0,-9 1 0 0 0,-9 1 0 0 0,-10 3 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28600 14253 16383 0 0,'1'0'0'0'0,"0"-3"0"0"0,2-1 0 0 0,1 1 0 0 0,3-3 0 0 0,1 0 0 0 0,2-3 0 0 0,2-2 0 0 0,2-3 0 0 0,3 2 0 0 0,1 2 0 0 0,0 1 0 0 0,0 4 0 0 0,0 1 0 0 0,-2 3 0 0 0,-3 0 0 0 0,-2 1 0 0 0,-2 3 0 0 0,0 6 0 0 0,-1 7 0 0 0,-1 8 0 0 0,-3 5 0 0 0,-1 7 0 0 0,-1 3 0 0 0,-2 0 0 0 0,0-1 0 0 0,0-2 0 0 0,0-3 0 0 0,-1-5 0 0 0,0-3 0 0 0,-1-6 0 0 0,0-4 0 0 0,0-4 0 0 0,1-2 0 0 0,2-2 0 0 0,1-2 0 0 0,3-1 0 0 0,1-2 0 0 0,2-4 0 0 0,4-3 0 0 0,5-2 0 0 0,2-3 0 0 0,2-1 0 0 0,1 1 0 0 0,-2 2 0 0 0,-2 0 0 0 0,-3 0 0 0 0,-4-1 0 0 0,-4-2 0 0 0,-2-3 0 0 0,-1 0 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29183 14138 16383 0 0,'2'0'0'0'0,"1"0"0"0"0,0 2 0 0 0,0 2 0 0 0,-1 4 0 0 0,-1 3 0 0 0,2 3 0 0 0,-1 2 0 0 0,1 5 0 0 0,2 1 0 0 0,0 1 0 0 0,0-1 0 0 0,-1-2 0 0 0,1-1 0 0 0,1-1 0 0 0,0-3 0 0 0,1-2 0 0 0,0-4 0 0 0,0-3 0 0 0,0-3 0 0 0,1-1 0 0 0,-1-2 0 0 0,1 0 0 0 0,-1-1 0 0 0,1-3 0 0 0,-1-1 0 0 0,2-3 0 0 0,1-3 0 0 0,-1-3 0 0 0,1-1 0 0 0,-3-1 0 0 0,-1 0 0 0 0,-2-1 0 0 0,0-1 0 0 0,-1-3 0 0 0,-2-2 0 0 0,0-1 0 0 0,-2-1 0 0 0,-3 1 0 0 0,0 1 0 0 0,-1 4 0 0 0,0 4 0 0 0,-3 1 0 0 0,-3 1 0 0 0,-1 1 0 0 0,-3 3 0 0 0,0-1 0 0 0,4 3 0 0 0,9 2 0 0 0,11 5 0 0 0,10 4 0 0 0,10 2 0 0 0,9 3 0 0 0,7-1 0 0 0,1-2 0 0 0,-3-1 0 0 0,-5-2 0 0 0,-7-2 0 0 0,-7 0 0 0 0,-7-1 0 0 0,-6-2 0 0 0,-5 1 0 0 0,-3 4 0 0 0,-3 5 0 0 0,-2 6 0 0 0,-1 7 0 0 0,0 6 0 0 0,0 3 0 0 0,1 0 0 0 0,1 1 0 0 0,0-4 0 0 0,1-2 0 0 0,0-4 0 0 0,1-4 0 0 0,2-3 0 0 0,2-3 0 0 0,1-3 0 0 0,1-4 0 0 0,0-2 0 0 0,2-1 0 0 0,2-1 0 0 0,2 0 0 0 0,2-2 0 0 0,0-4 0 0 0,1-2 0 0 0,-1-4 0 0 0,-2-2 0 0 0,-1-1 0 0 0,-3-2 0 0 0,-4-1 0 0 0,-1-1 0 0 0,-3-2 0 0 0,0-1 0 0 0,-1-2 0 0 0,-4-1 0 0 0,-3 1 0 0 0,-4 0 0 0 0,-5 0 0 0 0,-5 0 0 0 0,-5 2 0 0 0,1 2 0 0 0,0 6 0 0 0,5 4 0 0 0,2 5 0 0 0,3 2 0 0 0,3 3 0 0 0,2 0 0 0 0,1 0 0 0 0,2-1 0 0 0,0 0 0 0 0,1 1 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0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30221 14176 16383 0 0,'1'0'0'0'0,"3"0"0"0"0,6 0 0 0 0,5 0 0 0 0,5 0 0 0 0,2-1 0 0 0,2-3 0 0 0,-2 0 0 0 0,-1 1 0 0 0,-3-1 0 0 0,-5 1 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30922 13712 16383 0 0,'1'0'0'0'0,"2"0"0"0"0,2 1 0 0 0,1 2 0 0 0,0 2 0 0 0,0 0 0 0 0,-1 2 0 0 0,-1 2 0 0 0,0 2 0 0 0,-1 2 0 0 0,0 1 0 0 0,0 4 0 0 0,-1 0 0 0 0,-1 0 0 0 0,0 1 0 0 0,-1-2 0 0 0,0-1 0 0 0,2-4 0 0 0,0-4 0 0 0,4-3 0 0 0,3-3 0 0 0,3-1 0 0 0,1 0 0 0 0,-1 0 0 0 0,0 1 0 0 0,0 3 0 0 0,-1 4 0 0 0,-1 4 0 0 0,-1 4 0 0 0,0 5 0 0 0,-1 2 0 0 0,-3 1 0 0 0,-5 2 0 0 0,-5-2 0 0 0,-6-2 0 0 0,-4-2 0 0 0,-4-3 0 0 0,-2-4 0 0 0,1-3 0 0 0,1-5 0 0 0,4-2 0 0 0,3-3 0 0 0,1 0 0 0 0,1-5 0 0 0,1-1 0 0 0,0-3 0 0 0,0-1 0 0 0,2-5 0 0 0,3-2 0 0 0,1-2 0 0 0,3-6 0 0 0,1 2 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31404 13727 16383 0 0,'2'0'0'0'0,"-2"0"0"0"0,0 1 0 0 0,-1 4 0 0 0,1 3 0 0 0,0 4 0 0 0,-1 6 0 0 0,1 3 0 0 0,0 5 0 0 0,0 2 0 0 0,0 1 0 0 0,0-2 0 0 0,1-3 0 0 0,3-2 0 0 0,1-3 0 0 0,2-3 0 0 0,2-2 0 0 0,1-4 0 0 0,0-1 0 0 0,3-2 0 0 0,0-3 0 0 0,1-2 0 0 0,-1-3 0 0 0,2-7 0 0 0,-2-5 0 0 0,1-4 0 0 0,1-4 0 0 0,-1-2 0 0 0,-1-3 0 0 0,-4 0 0 0 0,-2 1 0 0 0,-3 0 0 0 0,-3 0 0 0 0,-5 0 0 0 0,-5 0 0 0 0,-5 1 0 0 0,-3 2 0 0 0,0 3 0 0 0,3 4 0 0 0,4 3 0 0 0,3 2 0 0 0,6 4 0 0 0,8 1 0 0 0,5 3 0 0 0,3 0 0 0 0,2-1 0 0 0,1-2 0 0 0,-3 0 0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1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31719 13579 16383 0 0,'1'0'0'0'0,"1"1"0"0"0,0 4 0 0 0,-1 3 0 0 0,0 4 0 0 0,-1 6 0 0 0,1 1 0 0 0,-1 3 0 0 0,1 2 0 0 0,1-1 0 0 0,1-2 0 0 0,1 0 0 0 0,0-3 0 0 0,1 0 0 0 0,3-3 0 0 0,2-1 0 0 0,2-1 0 0 0,3-2 0 0 0,0-3 0 0 0,1-2 0 0 0,1-3 0 0 0,-1-1 0 0 0,1-2 0 0 0,1 0 0 0 0,1-3 0 0 0,-1-1 0 0 0,-2-1 0 0 0,0-2 0 0 0,-3-1 0 0 0,-2-2 0 0 0,-4 0 0 0 0,-2-3 0 0 0,-1-3 0 0 0,-3-5 0 0 0,-5-5 0 0 0,-5-5 0 0 0,-4-2 0 0 0,-5-1 0 0 0,-4 0 0 0 0,-1 3 0 0 0,1 5 0 0 0,3 6 0 0 0,2 7 0 0 0,5 3 0 0 0,4 5 0 0 0,4 2 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1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32475 13550 16383 0 0,'2'3'0'0'0,"1"7"0"0"0,2 8 0 0 0,2 9 0 0 0,2 9 0 0 0,0 7 0 0 0,1 4 0 0 0,-1 0 0 0 0,-3-3 0 0 0,-2-6 0 0 0,0-15 0 0 0,-1-14 0 0 0,1-17 0 0 0,1-12 0 0 0,-1-11 0 0 0,2-8 0 0 0,0-2 0 0 0,0-1 0 0 0,0 2 0 0 0,-1 5 0 0 0,0 6 0 0 0,0 8 0 0 0,1 7 0 0 0,1 9 0 0 0,2 12 0 0 0,1 13 0 0 0,3 11 0 0 0,2 9 0 0 0,1 4 0 0 0,1-1 0 0 0,-3-3 0 0 0,-1-8 0 0 0,-2-9 0 0 0,-2-11 0 0 0,-1-12 0 0 0,1-11 0 0 0,-1-9 0 0 0,0-8 0 0 0,0-6 0 0 0,3-1 0 0 0,-1 3 0 0 0,0 5 0 0 0,0 7 0 0 0,-1 8 0 0 0,1 6 0 0 0,0 8 0 0 0,-1 5 0 0 0,2 9 0 0 0,4 6 0 0 0,2 3 0 0 0,0 1 0 0 0,0-2 0 0 0,-3-3 0 0 0,-1-5 0 0 0,-3-4 0 0 0,0-5 0 0 0,0-6 0 0 0,-1-3 0 0 0,0-4 0 0 0,-1-6 0 0 0,-1-4 0 0 0,-2-5 0 0 0,-2-3 0 0 0,-1-2 0 0 0,-2 1 0 0 0,1 2 0 0 0,-2 6 0 0 0,1 8 0 0 0,0 11 0 0 0,1 9 0 0 0,2 9 0 0 0,2 10 0 0 0,3 7 0 0 0,-1 7 0 0 0,-2 0 0 0 0,1-3 0 0 0,-2-6 0 0 0,-1-7 0 0 0,1-5 0 0 0,-2-9 0 0 0,0-12 0 0 0,0-11 0 0 0,-5-11 0 0 0,-2-11 0 0 0,-3-8 0 0 0,0-9 0 0 0,0-6 0 0 0,-1-3 0 0 0,0 3 0 0 0,2 3 0 0 0,0 6 0 0 0,1 9 0 0 0,2 7 0 0 0,2 5 0 0 0,1 8 0 0 0,4 6 0 0 0,3 5 0 0 0,2 3 0 0 0,1 3 0 0 0,1 3 0 0 0,1 2 0 0 0,0 3 0 0 0,-1 2 0 0 0,-1 4 0 0 0,0 4 0 0 0,0 3 0 0 0,-1 2 0 0 0,-1 1 0 0 0,-2 2 0 0 0,-1-1 0 0 0,-3-1 0 0 0,-1-2 0 0 0,-2-2 0 0 0,0-4 0 0 0,0-4 0 0 0,1-2 0 0 0,1-3 0 0 0,2-3 0 0 0,4-1 0 0 0,2 0 0 0 0,0-1 0 0 0,1 1 0 0 0,1 0 0 0 0,1 3 0 0 0,-1 2 0 0 0,0 1 0 0 0,-1 2 0 0 0,-1 2 0 0 0,-1 3 0 0 0,-2 1 0 0 0,-2 2 0 0 0,-1 0 0 0 0,-3-1 0 0 0,-2-4 0 0 0,-3-2 0 0 0,-2-3 0 0 0,-3-2 0 0 0,-2-3 0 0 0,2-2 0 0 0,1 0 0 0 0,0-1 0 0 0,2-1 0 0 0,-1-2 0 0 0,1-2 0 0 0,1-1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1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33184 13124 16383 0 0,'1'0'0'0'0,"2"0"0"0"0,2 0 0 0 0,1 0 0 0 0,0 2 0 0 0,3 2 0 0 0,2 4 0 0 0,2 7 0 0 0,3 6 0 0 0,3 8 0 0 0,3 6 0 0 0,4 6 0 0 0,2 7 0 0 0,-2 6 0 0 0,-2 4 0 0 0,-2 6 0 0 0,-4 5 0 0 0,-3 4 0 0 0,-4 3 0 0 0,-4 1 0 0 0,-4-3 0 0 0,-7-8 0 0 0,-7-9 0 0 0,-5-10 0 0 0,-2-9 0 0 0,-1-11 0 0 0,1-7 0 0 0,3-5 0 0 0,2-6 0 0 0,2-4 0 0 0,3-2 0 0 0,0-4 0 0 0,-1-5 0 0 0,-2-3 0 0 0,2 0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34598 7032 16383 0 0,'0'1'0'0'0,"-1"4"0"0"0,-3 12 0 0 0,0 16 0 0 0,-3 23 0 0 0,1 26 0 0 0,-2 29 0 0 0,0 29 0 0 0,-1 28 0 0 0,1 21 0 0 0,2 20 0 0 0,5 15 0 0 0,5 8 0 0 0,8 0 0 0 0,7-14 0 0 0,5-23 0 0 0,4-32 0 0 0,-1-35 0 0 0,-1-39 0 0 0,-3-31 0 0 0,3-24 0 0 0,4-16 0 0 0,6-9 0 0 0,9-6 0 0 0,9-3 0 0 0,10-7 0 0 0,4-4 0 0 0,-3-3 0 0 0,-4-2 0 0 0,-10 1 0 0 0,-12 2 0 0 0,-11 3 0 0 0,-10 4 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28013 13562 16383 0 0,'0'2'0'0'0,"0"4"0"0"0,2 8 0 0 0,0 9 0 0 0,0 10 0 0 0,1 12 0 0 0,3 12 0 0 0,3 10 0 0 0,3 6 0 0 0,2 1 0 0 0,5 0 0 0 0,4-3 0 0 0,3-3 0 0 0,5-3 0 0 0,2-7 0 0 0,0-8 0 0 0,1-6 0 0 0,0-6 0 0 0,-2-6 0 0 0,-3-6 0 0 0,-5-6 0 0 0,-2-5 0 0 0,-5-4 0 0 0,-4-2 0 0 0,-3-3 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20376 9334 16383 0 0,'-2'0'0'0'0,"-1"3"0"0"0,-1 3 0 0 0,-4 4 0 0 0,0 3 0 0 0,-1 3 0 0 0,-1 2 0 0 0,0 3 0 0 0,-2-1 0 0 0,1 2 0 0 0,-1 1 0 0 0,-2 1 0 0 0,0 0 0 0 0,0-3 0 0 0,0-1 0 0 0,0 0 0 0 0,0 0 0 0 0,3-2 0 0 0,0 2 0 0 0,-1-1 0 0 0,0 1 0 0 0,-1 2 0 0 0,1 1 0 0 0,-1 0 0 0 0,0-1 0 0 0,0-1 0 0 0,-1 0 0 0 0,0-2 0 0 0,-1-1 0 0 0,-1 1 0 0 0,-1 0 0 0 0,1-1 0 0 0,-1 0 0 0 0,2-1 0 0 0,0-2 0 0 0,1-2 0 0 0,0-2 0 0 0,3 0 0 0 0,0 0 0 0 0,2-2 0 0 0,2-1 0 0 0,1 0 0 0 0,0 0 0 0 0,1-1 0 0 0,-2 1 0 0 0,1-1 0 0 0,0-1 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18815 9510 16383 0 0,'0'1'0'0'0,"0"3"0"0"0,1 6 0 0 0,3 5 0 0 0,1 8 0 0 0,4 10 0 0 0,3 6 0 0 0,4 6 0 0 0,4 8 0 0 0,2 6 0 0 0,2 3 0 0 0,-1 0 0 0 0,0-2 0 0 0,-1-1 0 0 0,-1-2 0 0 0,1-2 0 0 0,1 0 0 0 0,0 4 0 0 0,1 5 0 0 0,1 8 0 0 0,0 2 0 0 0,-1 2 0 0 0,-2-1 0 0 0,-4-5 0 0 0,-3-7 0 0 0,-2-4 0 0 0,-2-7 0 0 0,-1-6 0 0 0,-1-2 0 0 0,0-2 0 0 0,-2 0 0 0 0,-2-1 0 0 0,0 1 0 0 0,1 4 0 0 0,-1 3 0 0 0,-1 1 0 0 0,0-2 0 0 0,0-2 0 0 0,-1-1 0 0 0,-2-1 0 0 0,2-1 0 0 0,0 2 0 0 0,-1 1 0 0 0,1-1 0 0 0,0-2 0 0 0,0-3 0 0 0,-1-5 0 0 0,-1-5 0 0 0,0-5 0 0 0,-1-6 0 0 0,0-4 0 0 0,1-4 0 0 0,2-4 0 0 0,1-3 0 0 0,2-2 0 0 0,0-1 0 0 0,2-2 0 0 0,-1 1 0 0 0,1-1 0 0 0,-1 0 0 0 0,2 1 0 0 0,2-1 0 0 0,4-2 0 0 0,3-2 0 0 0,5-3 0 0 0,6-2 0 0 0,3-1 0 0 0,5-1 0 0 0,4-1 0 0 0,4 1 0 0 0,5-1 0 0 0,5-1 0 0 0,3-1 0 0 0,6 1 0 0 0,2 0 0 0 0,3 2 0 0 0,1 2 0 0 0,1 3 0 0 0,0 2 0 0 0,1 3 0 0 0,-1-1 0 0 0,-2 1 0 0 0,-5 0 0 0 0,-6 1 0 0 0,-7 0 0 0 0,-6 1 0 0 0,-4 0 0 0 0,-5 0 0 0 0,-4 0 0 0 0,-3-2 0 0 0,-2 0 0 0 0,-3 1 0 0 0,-1-2 0 0 0,-3-2 0 0 0,-3 0 0 0 0,0-1 0 0 0,-3 1 0 0 0,-1-1 0 0 0,0 0 0 0 0,-1 1 0 0 0,1 1 0 0 0,-1-2 0 0 0,-1 0 0 0 0,-2 2 0 0 0,0-1 0 0 0,-1 1 0 0 0,-1 0 0 0 0,0 0 0 0 0,1-1 0 0 0,-3 1 0 0 0,1 0 0 0 0,-1 0 0 0 0,1-1 0 0 0,1 0 0 0 0,-1 2 0 0 0,3-1 0 0 0,2 1 0 0 0,1-1 0 0 0,4 1 0 0 0,4 0 0 0 0,6 1 0 0 0,7 1 0 0 0,9 0 0 0 0,8 1 0 0 0,6 0 0 0 0,2 0 0 0 0,-2 0 0 0 0,-5 1 0 0 0,-5-1 0 0 0,-5-2 0 0 0,-6 0 0 0 0,-4 0 0 0 0,-4 1 0 0 0,-5 0 0 0 0,-4-1 0 0 0,-5 0 0 0 0,-2-1 0 0 0,-3-1 0 0 0,-2-2 0 0 0,-2-2 0 0 0,-2-2 0 0 0,-1-4 0 0 0,-1-7 0 0 0,-1-9 0 0 0,-1-11 0 0 0,-5-12 0 0 0,-5-16 0 0 0,-2-14 0 0 0,-4-13 0 0 0,-2-9 0 0 0,-5-5 0 0 0,-2-3 0 0 0,-2 1 0 0 0,-1 7 0 0 0,0 8 0 0 0,1 8 0 0 0,2 4 0 0 0,1 8 0 0 0,2 4 0 0 0,4 8 0 0 0,2 6 0 0 0,6 6 0 0 0,2 7 0 0 0,4 5 0 0 0,0 7 0 0 0,2 5 0 0 0,2 6 0 0 0,-1 3 0 0 0,1 3 0 0 0,0 3 0 0 0,1 2 0 0 0,0 2 0 0 0,-1 2 0 0 0,-1 2 0 0 0,-1 2 0 0 0,-4 2 0 0 0,-3-1 0 0 0,-6 1 0 0 0,-5 0 0 0 0,-8 1 0 0 0,-10 0 0 0 0,-10 1 0 0 0,-14-2 0 0 0,-14-3 0 0 0,-13 0 0 0 0,-10 0 0 0 0,-7 0 0 0 0,-4-3 0 0 0,-2-1 0 0 0,3 1 0 0 0,7 2 0 0 0,7 1 0 0 0,10 2 0 0 0,9 2 0 0 0,7 0 0 0 0,5 1 0 0 0,3 1 0 0 0,-1-1 0 0 0,-1 0 0 0 0,3 1 0 0 0,3-1 0 0 0,4 0 0 0 0,2 0 0 0 0,4 0 0 0 0,2 0 0 0 0,2 0 0 0 0,1 0 0 0 0,2 0 0 0 0,1 0 0 0 0,1 2 0 0 0,2 0 0 0 0,0 0 0 0 0,-1 1 0 0 0,1 0 0 0 0,3 0 0 0 0,3-1 0 0 0,2-1 0 0 0,4 0 0 0 0,3 1 0 0 0,3 0 0 0 0,2-1 0 0 0,2 1 0 0 0,0-1 0 0 0,1 0 0 0 0,-1 1 0 0 0,2 0 0 0 0,2 1 0 0 0,2-1 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18227 7830 16383 0 0,'2'3'0'0'0,"0"5"0"0"0,-1 8 0 0 0,1 9 0 0 0,-3 33 0 0 0,-2 20 0 0 0,-2 7 0 0 0,-1 0 0 0 0,1-6 0 0 0,-1-8 0 0 0,0-10 0 0 0,-1-9 0 0 0,-2-7 0 0 0,2-7 0 0 0,1-7 0 0 0,1-7 0 0 0,2-10 0 0 0,0-11 0 0 0,1-10 0 0 0,1-11 0 0 0,0-9 0 0 0,1-8 0 0 0,2-8 0 0 0,4-11 0 0 0,5-12 0 0 0,3-10 0 0 0,1-12 0 0 0,2-4 0 0 0,0 0 0 0 0,-2 8 0 0 0,-1 14 0 0 0,-2 13 0 0 0,-2 17 0 0 0,-1 13 0 0 0,-1 14 0 0 0,0 12 0 0 0,1 11 0 0 0,2 12 0 0 0,5 9 0 0 0,7 12 0 0 0,7 11 0 0 0,8 12 0 0 0,6 11 0 0 0,5 8 0 0 0,4 9 0 0 0,5 7 0 0 0,-1-1 0 0 0,-1-4 0 0 0,-3-3 0 0 0,-5-10 0 0 0,-5-11 0 0 0,-6-13 0 0 0,-6-10 0 0 0,-5-11 0 0 0,-5-9 0 0 0,-6-10 0 0 0,-5-11 0 0 0,-5-12 0 0 0,-2-11 0 0 0,-4-9 0 0 0,-5-7 0 0 0,-1 2 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17923 8379 16383 0 0,'0'-1'0'0'0,"3"-1"0"0"0,5-2 0 0 0,10-3 0 0 0,12-2 0 0 0,17-1 0 0 0,20 1 0 0 0,17 2 0 0 0,13 2 0 0 0,13 2 0 0 0,6 0 0 0 0,-1-3 0 0 0,-9 1 0 0 0,-12 1 0 0 0,-15-1 0 0 0,-17 1 0 0 0,-17 1 0 0 0,-14 1 0 0 0,-12 0 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19427 7846 16383 0 0,'0'1'0'0'0,"0"2"0"0"0,0 2 0 0 0,0 2 0 0 0,0 5 0 0 0,0 8 0 0 0,0 12 0 0 0,2 11 0 0 0,2 12 0 0 0,5 9 0 0 0,3 5 0 0 0,5 3 0 0 0,2 7 0 0 0,1-3 0 0 0,-2-6 0 0 0,-3-6 0 0 0,-2-9 0 0 0,-1-12 0 0 0,-3-11 0 0 0,-2-12 0 0 0,-2-14 0 0 0,-2-11 0 0 0,-2-12 0 0 0,0-9 0 0 0,-2-8 0 0 0,1-6 0 0 0,-1-3 0 0 0,-1-3 0 0 0,0-5 0 0 0,-1-4 0 0 0,2-4 0 0 0,-1-2 0 0 0,2-2 0 0 0,-1 2 0 0 0,1 2 0 0 0,-2 6 0 0 0,0 7 0 0 0,1 6 0 0 0,-1 8 0 0 0,1 7 0 0 0,2 4 0 0 0,1 5 0 0 0,3 4 0 0 0,1 3 0 0 0,1 3 0 0 0,1 2 0 0 0,3 2 0 0 0,3 1 0 0 0,-1 1 0 0 0,0 0 0 0 0,1 0 0 0 0,1 2 0 0 0,1 2 0 0 0,0 2 0 0 0,2 6 0 0 0,2 5 0 0 0,2 4 0 0 0,-1 3 0 0 0,0 2 0 0 0,-2 2 0 0 0,-1 4 0 0 0,-3 4 0 0 0,-2 4 0 0 0,-2 5 0 0 0,-2 2 0 0 0,-3 1 0 0 0,-4 2 0 0 0,-6 0 0 0 0,-6 1 0 0 0,-6-3 0 0 0,-7-4 0 0 0,-4-4 0 0 0,-4-6 0 0 0,-4-8 0 0 0,1-6 0 0 0,1-6 0 0 0,4-4 0 0 0,3-5 0 0 0,6-2 0 0 0,4-3 0 0 0,6-1 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20178 7871 16383 0 0,'1'0'0'0'0,"1"1"0"0"0,1 4 0 0 0,0 4 0 0 0,-1 8 0 0 0,0 9 0 0 0,0 11 0 0 0,0 10 0 0 0,3 10 0 0 0,0 9 0 0 0,1 6 0 0 0,1 1 0 0 0,2 0 0 0 0,0-7 0 0 0,-1-10 0 0 0,-2-10 0 0 0,-2-10 0 0 0,-1-10 0 0 0,0-13 0 0 0,-1-10 0 0 0,-1-9 0 0 0,0-6 0 0 0,-1-2 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20228 8258 16383 0 0,'0'-1'0'0'0,"1"-2"0"0"0,6-3 0 0 0,4-1 0 0 0,8-1 0 0 0,9 2 0 0 0,8 1 0 0 0,4 1 0 0 0,2 2 0 0 0,0 1 0 0 0,-3 1 0 0 0,-6 0 0 0 0,-6 0 0 0 0,-7-1 0 0 0,-6 0 0 0 0,-3-2 0 0 0,-4-1 0 0 0,-1-1 0 0 0,-2-3 0 0 0,-1-1 0 0 0,0-2 0 0 0,-2 1 0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20345 7928 16383 0 0,'2'0'0'0'0,"4"0"0"0"0,7 0 0 0 0,11 0 0 0 0,14 0 0 0 0,11 0 0 0 0,11 2 0 0 0,11 2 0 0 0,6 3 0 0 0,2 2 0 0 0,-3 1 0 0 0,-6-2 0 0 0,-9-1 0 0 0,-12-2 0 0 0,-11-2 0 0 0,-12-2 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11191 10926 16383 0 0,'1'0'0'0'0,"2"0"0"0"0,2 0 0 0 0,2 0 0 0 0,2 0 0 0 0,2 0 0 0 0,-1 0 0 0 0,0 0 0 0 0,-1 0 0 0 0,-1 0 0 0 0,0 0 0 0 0,0 0 0 0 0,-1 0 0 0 0,0 0 0 0 0,1 0 0 0 0,0 0 0 0 0,1 0 0 0 0,2-1 0 0 0,1-1 0 0 0,2 0 0 0 0,1 1 0 0 0,2 0 0 0 0,2 0 0 0 0,-1 1 0 0 0,0 0 0 0 0,1-2 0 0 0,1 1 0 0 0,-3-1 0 0 0,-1 0 0 0 0,-2 1 0 0 0,-1 1 0 0 0,1-2 0 0 0,0 0 0 0 0,-1 0 0 0 0,0 1 0 0 0,1-1 0 0 0,-2-1 0 0 0,1 1 0 0 0,1 1 0 0 0,-1 0 0 0 0,-2-1 0 0 0,-1 0 0 0 0,-1 0 0 0 0,0 1 0 0 0,-2 0 0 0 0,0-1 0 0 0,0 1 0 0 0,-1-1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34917 8152 16383 0 0,'1'1'0'0'0,"1"0"0"0"0,2 2 0 0 0,0 0 0 0 0,1 1 0 0 0,2 2 0 0 0,6 8 0 0 0,6 12 0 0 0,4 9 0 0 0,5 9 0 0 0,0 3 0 0 0,-1 2 0 0 0,-2-4 0 0 0,-3-6 0 0 0,-4-9 0 0 0,-4-8 0 0 0,-4-7 0 0 0,-1-6 0 0 0,-1-5 0 0 0,3-4 0 0 0,3-3 0 0 0,4-7 0 0 0,5-7 0 0 0,4-8 0 0 0,1-5 0 0 0,-2-3 0 0 0,-3-1 0 0 0,-6 2 0 0 0,-6 5 0 0 0,-5 4 0 0 0,-3 6 0 0 0,-3 5 0 0 0,-3 6 0 0 0,-2 6 0 0 0,1 5 0 0 0,-1 5 0 0 0,3 5 0 0 0,0 7 0 0 0,1 7 0 0 0,0 5 0 0 0,1 4 0 0 0,2 3 0 0 0,2 2 0 0 0,3 0 0 0 0,1 3 0 0 0,2 1 0 0 0,1 0 0 0 0,0-2 0 0 0,-2-4 0 0 0,-2-5 0 0 0,-2-6 0 0 0,-3-5 0 0 0,-2-3 0 0 0,-3-4 0 0 0,-3-3 0 0 0,-1-4 0 0 0,-1-4 0 0 0,0-2 0 0 0,0-3 0 0 0,0-1 0 0 0,1-2 0 0 0,-1-3 0 0 0,-1-5 0 0 0,1-4 0 0 0,0-7 0 0 0,-1-8 0 0 0,2-2 0 0 0,1-4 0 0 0,4 1 0 0 0,8-3 0 0 0,11-3 0 0 0,17-8 0 0 0,17-2 0 0 0,17 0 0 0 0,16-2 0 0 0,12 1 0 0 0,2 1 0 0 0,-4 3 0 0 0,-9 4 0 0 0,-14 6 0 0 0,-17 7 0 0 0,-18 7 0 0 0,-13 7 0 0 0,-11 5 0 0 0,-7 3 0 0 0,-6 1 0 0 0,-4 3 0 0 0,-4 1 0 0 0,-2 1 0 0 0,-3 0 0 0 0,-3 3 0 0 0,-2 1 0 0 0,-2 3 0 0 0,1 3 0 0 0,4 3 0 0 0,3 4 0 0 0,5 2 0 0 0,4 3 0 0 0,2 1 0 0 0,3 0 0 0 0,2-1 0 0 0,2 0 0 0 0,2-2 0 0 0,2-4 0 0 0,3 0 0 0 0,6-3 0 0 0,11 0 0 0 0,8-3 0 0 0,4-2 0 0 0,6-3 0 0 0,5-4 0 0 0,4-6 0 0 0,0-6 0 0 0,-3-4 0 0 0,-3-3 0 0 0,-5-4 0 0 0,-5-3 0 0 0,-7 1 0 0 0,-8 1 0 0 0,-7 2 0 0 0,-7 3 0 0 0,-5 4 0 0 0,-4 2 0 0 0,-3 3 0 0 0,-3 3 0 0 0,-5 2 0 0 0,-5 2 0 0 0,-7 2 0 0 0,-2 2 0 0 0,0 4 0 0 0,-2 2 0 0 0,3 3 0 0 0,3 4 0 0 0,3 2 0 0 0,6 2 0 0 0,3-2 0 0 0,4 0 0 0 0,2-3 0 0 0,1-2 0 0 0,1-2 0 0 0,1-1 0 0 0,1-3 0 0 0,2-2 0 0 0,1-1 0 0 0,3-1 0 0 0,5-1 0 0 0,3-3 0 0 0,2-4 0 0 0,-1-4 0 0 0,-3-2 0 0 0,-2 0 0 0 0,-3 0 0 0 0,-2 2 0 0 0,-1 2 0 0 0,-1 2 0 0 0,-1 3 0 0 0,1 1 0 0 0,-1 3 0 0 0,0 3 0 0 0,1 2 0 0 0,0 2 0 0 0,3 4 0 0 0,2 4 0 0 0,0 6 0 0 0,2 4 0 0 0,0-1 0 0 0,-1-2 0 0 0,-1-4 0 0 0,1-4 0 0 0,1-4 0 0 0,2-5 0 0 0,6-2 0 0 0,7-4 0 0 0,6-8 0 0 0,6-8 0 0 0,1-7 0 0 0,1-8 0 0 0,-5-5 0 0 0,-4-1 0 0 0,-8 3 0 0 0,-8 6 0 0 0,-7 6 0 0 0,-4 8 0 0 0,-5 7 0 0 0,-1 8 0 0 0,-1 5 0 0 0,-1 4 0 0 0,2 1 0 0 0,1 1 0 0 0,2 1 0 0 0,1 1 0 0 0,0-2 0 0 0,0 0 0 0 0,1 0 0 0 0,0 0 0 0 0,0 2 0 0 0,-1 3 0 0 0,1 1 0 0 0,0 3 0 0 0,0 2 0 0 0,-1-2 0 0 0,-1-2 0 0 0,-1-1 0 0 0,0-4 0 0 0,1-1 0 0 0,-1-1 0 0 0,1-2 0 0 0,1 0 0 0 0,2-2 0 0 0,3 0 0 0 0,11-2 0 0 0,12-1 0 0 0,14 0 0 0 0,17 3 0 0 0,11-1 0 0 0,6 0 0 0 0,0-2 0 0 0,-6-2 0 0 0,-14-1 0 0 0,-15 0 0 0 0,-13-1 0 0 0,-12 0 0 0 0,-8 0 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11435 10967 16383 0 0,'1'0'0'0'0,"4"0"0"0"0,4 0 0 0 0,8 0 0 0 0,9 0 0 0 0,11 0 0 0 0,15 0 0 0 0,18 0 0 0 0,19 0 0 0 0,13 0 0 0 0,11 2 0 0 0,12 1 0 0 0,7 2 0 0 0,3 0 0 0 0,-2 2 0 0 0,-2 1 0 0 0,-8 0 0 0 0,-5-2 0 0 0,-7 0 0 0 0,-6 1 0 0 0,-3 2 0 0 0,1 1 0 0 0,2 1 0 0 0,-1-2 0 0 0,-6 1 0 0 0,-5-3 0 0 0,-6-2 0 0 0,-6 0 0 0 0,-7 0 0 0 0,-6-3 0 0 0,-2 0 0 0 0,-1-1 0 0 0,3 0 0 0 0,3-1 0 0 0,5 0 0 0 0,3 1 0 0 0,4 1 0 0 0,4 3 0 0 0,3-1 0 0 0,3 2 0 0 0,3 1 0 0 0,5 1 0 0 0,2-1 0 0 0,1 0 0 0 0,0-2 0 0 0,-3-1 0 0 0,-1-3 0 0 0,-3 0 0 0 0,-2 0 0 0 0,-3-1 0 0 0,-4-1 0 0 0,-7 1 0 0 0,-4 0 0 0 0,-1-1 0 0 0,-3 1 0 0 0,-1-2 0 0 0,-2 0 0 0 0,-2-3 0 0 0,0 1 0 0 0,3 0 0 0 0,1 2 0 0 0,6 0 0 0 0,2 1 0 0 0,0 1 0 0 0,4 0 0 0 0,-1 0 0 0 0,0 0 0 0 0,-1-2 0 0 0,-2 0 0 0 0,2-3 0 0 0,1-1 0 0 0,-2-2 0 0 0,-3-2 0 0 0,-7 0 0 0 0,-8-1 0 0 0,-10-1 0 0 0,-9 1 0 0 0,-7 2 0 0 0,-6 1 0 0 0,-4 1 0 0 0,-1 2 0 0 0,-2 0 0 0 0,-1 0 0 0 0,-3 0 0 0 0,-1 2 0 0 0,-2-1 0 0 0,0 1 0 0 0,-3 0 0 0 0,-2 0 0 0 0,0 1 0 0 0,0-2 0 0 0,3 1 0 0 0,5-1 0 0 0,6-2 0 0 0,2 0 0 0 0,1-4 0 0 0,0 2 0 0 0,2-3 0 0 0,-1 2 0 0 0,0 0 0 0 0,0-1 0 0 0,0 0 0 0 0,0-1 0 0 0,-4 3 0 0 0,-2 0 0 0 0,-5 2 0 0 0,-4 1 0 0 0,-5 1 0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18843 10532 16383 0 0,'1'0'0'0'0,"3"2"0"0"0,6 2 0 0 0,7 7 0 0 0,8 4 0 0 0,7 1 0 0 0,5 1 0 0 0,5 0 0 0 0,1-2 0 0 0,-1-4 0 0 0,-2-3 0 0 0,-2-3 0 0 0,-3-3 0 0 0,-1-1 0 0 0,-3-1 0 0 0,-1-1 0 0 0,-3 1 0 0 0,-4-1 0 0 0,-4 1 0 0 0,-5 0 0 0 0,-2 3 0 0 0,-5 2 0 0 0,-2 2 0 0 0,-3 5 0 0 0,-1 6 0 0 0,-1 11 0 0 0,-3 12 0 0 0,-1 6 0 0 0,-3 5 0 0 0,-3-1 0 0 0,0-5 0 0 0,1-5 0 0 0,0-8 0 0 0,-2-4 0 0 0,2-5 0 0 0,2-5 0 0 0,1-4 0 0 0,1-4 0 0 0,2-2 0 0 0,0-2 0 0 0,0-2 0 0 0,-2-2 0 0 0,0-1 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11983 10544 16383 0 0,'-5'2'0'0'0,"-7"3"0"0"0,-13 3 0 0 0,-15 3 0 0 0,-14 5 0 0 0,-11 4 0 0 0,-5 3 0 0 0,-2 0 0 0 0,3 3 0 0 0,5 0 0 0 0,7 1 0 0 0,7-3 0 0 0,8-3 0 0 0,7-4 0 0 0,8-3 0 0 0,7-4 0 0 0,7-1 0 0 0,5-1 0 0 0,6-2 0 0 0,4 1 0 0 0,5 0 0 0 0,5 1 0 0 0,7 5 0 0 0,12 6 0 0 0,11 4 0 0 0,9 4 0 0 0,4 3 0 0 0,1-1 0 0 0,0-2 0 0 0,-4-2 0 0 0,-6-4 0 0 0,-8-5 0 0 0,-9-4 0 0 0,-9-5 0 0 0,-6-3 0 0 0,-6-2 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14275 11739 16383 0 0,'1'0'0'0'0,"2"1"0"0"0,1 3 0 0 0,1 4 0 0 0,2 11 0 0 0,2 11 0 0 0,0 9 0 0 0,1 8 0 0 0,1 7 0 0 0,0 4 0 0 0,0 5 0 0 0,-1-2 0 0 0,0-2 0 0 0,-1-4 0 0 0,-1-6 0 0 0,-2-5 0 0 0,-1-6 0 0 0,0-4 0 0 0,-2-5 0 0 0,-1-6 0 0 0,-1-4 0 0 0,0-5 0 0 0,2-5 0 0 0,3-4 0 0 0,3-2 0 0 0,3-2 0 0 0,3-2 0 0 0,6 0 0 0 0,6-1 0 0 0,4-1 0 0 0,4 0 0 0 0,-1 0 0 0 0,-2-1 0 0 0,-5 2 0 0 0,-5 0 0 0 0,-5 1 0 0 0,-5 0 0 0 0,-2-1 0 0 0,-3 1 0 0 0,0-1 0 0 0,-1 1 0 0 0,1-1 0 0 0,-1 0 0 0 0,1-1 0 0 0,0 0 0 0 0,-2-1 0 0 0,0 1 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14942 12135 16383 0 0,'0'0'0'0'0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15666 11857 16383 0 0,'0'-1'0'0'0,"0"-2"0"0"0,0-1 0 0 0,0-2 0 0 0,-1 0 0 0 0,-2 1 0 0 0,-3-2 0 0 0,-2 2 0 0 0,-2 1 0 0 0,-2 0 0 0 0,-1 0 0 0 0,-2 2 0 0 0,-1 0 0 0 0,-3 1 0 0 0,-2 2 0 0 0,-3 3 0 0 0,-2 3 0 0 0,-3 5 0 0 0,0 4 0 0 0,2 2 0 0 0,3 0 0 0 0,2-1 0 0 0,4-1 0 0 0,5 0 0 0 0,3-1 0 0 0,4 1 0 0 0,2-2 0 0 0,3 0 0 0 0,0-2 0 0 0,1-1 0 0 0,1-1 0 0 0,0 0 0 0 0,-1 0 0 0 0,1 0 0 0 0,-1 1 0 0 0,0-1 0 0 0,2-1 0 0 0,1 1 0 0 0,3 0 0 0 0,2 0 0 0 0,2-1 0 0 0,2-2 0 0 0,2 0 0 0 0,1-2 0 0 0,1 0 0 0 0,2 0 0 0 0,3 1 0 0 0,-1 0 0 0 0,2-1 0 0 0,0 2 0 0 0,-2-2 0 0 0,-2 0 0 0 0,-2 1 0 0 0,-3 0 0 0 0,-1 0 0 0 0,-1-1 0 0 0,1 1 0 0 0,-1 0 0 0 0,-1 1 0 0 0,0 0 0 0 0,-1 2 0 0 0,-1 2 0 0 0,0 2 0 0 0,-2 1 0 0 0,-1 1 0 0 0,-2 1 0 0 0,-1 1 0 0 0,-2-1 0 0 0,0 1 0 0 0,-3-1 0 0 0,-5 0 0 0 0,-5 1 0 0 0,-4-2 0 0 0,-5-2 0 0 0,-6 1 0 0 0,-2-1 0 0 0,-2-2 0 0 0,-3-1 0 0 0,1-4 0 0 0,1-2 0 0 0,4-2 0 0 0,4-2 0 0 0,4 0 0 0 0,4 0 0 0 0,3-2 0 0 0,2 0 0 0 0,1-1 0 0 0,2-1 0 0 0,0 0 0 0 0,2 1 0 0 0,-1-1 0 0 0,0-1 0 0 0,0-1 0 0 0,0-1 0 0 0,1 1 0 0 0,0 1 0 0 0,0-1 0 0 0,0 1 0 0 0,1 0 0 0 0,0 0 0 0 0,0 1 0 0 0,2 1 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21892 10552 16383 0 0,'1'0'0'0'0,"2"0"0"0"0,1 0 0 0 0,2 0 0 0 0,2 0 0 0 0,5 0 0 0 0,7-2 0 0 0,13 0 0 0 0,12 0 0 0 0,16 0 0 0 0,18 1 0 0 0,19 0 0 0 0,18 1 0 0 0,15 0 0 0 0,10 0 0 0 0,6 0 0 0 0,1 0 0 0 0,4 2 0 0 0,2 4 0 0 0,-4 2 0 0 0,-1 3 0 0 0,-1 1 0 0 0,0 1 0 0 0,-4 1 0 0 0,0 0 0 0 0,-6 0 0 0 0,-4-1 0 0 0,-6 1 0 0 0,-6-4 0 0 0,-2-2 0 0 0,-2-1 0 0 0,-2-1 0 0 0,-5-3 0 0 0,-6 0 0 0 0,-4 0 0 0 0,-6 0 0 0 0,-7-1 0 0 0,-6 0 0 0 0,-8-1 0 0 0,-5 0 0 0 0,-1-1 0 0 0,1 0 0 0 0,2 0 0 0 0,3 0 0 0 0,-2-1 0 0 0,-1 1 0 0 0,-3 0 0 0 0,-4-1 0 0 0,-5-2 0 0 0,-3-1 0 0 0,-4 0 0 0 0,-2-1 0 0 0,-1 1 0 0 0,2 0 0 0 0,1 1 0 0 0,2 2 0 0 0,5-2 0 0 0,5 0 0 0 0,2-1 0 0 0,-4-2 0 0 0,-5 1 0 0 0,-8-1 0 0 0,-10 0 0 0 0,-10 1 0 0 0,-9 1 0 0 0,-6 1 0 0 0,-5 1 0 0 0,-2 1 0 0 0,-1 0 0 0 0,-1 1 0 0 0,1-1 0 0 0,1 0 0 0 0,4-1 0 0 0,5 0 0 0 0,6-3 0 0 0,6 1 0 0 0,3 0 0 0 0,6 0 0 0 0,3-1 0 0 0,-1 1 0 0 0,-3 0 0 0 0,-5 0 0 0 0,-6 1 0 0 0,-7-1 0 0 0,-5-1 0 0 0,-6 0 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27796 10348 16383 0 0,'3'2'0'0'0,"5"1"0"0"0,8 4 0 0 0,9 5 0 0 0,11 7 0 0 0,8 3 0 0 0,5 1 0 0 0,-1-2 0 0 0,-5-3 0 0 0,-7-4 0 0 0,-6-5 0 0 0,-12-2 0 0 0,-11 2 0 0 0,-12 4 0 0 0,-10 3 0 0 0,-8 7 0 0 0,-9 8 0 0 0,-5 8 0 0 0,-3 6 0 0 0,-3 2 0 0 0,0-2 0 0 0,5-6 0 0 0,5-6 0 0 0,7-9 0 0 0,5-5 0 0 0,6-8 0 0 0,4-4 0 0 0,3-5 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22164 10111 16383 0 0,'0'1'0'0'0,"-2"4"0"0"0,-3 4 0 0 0,-5 9 0 0 0,-5 6 0 0 0,-5 9 0 0 0,-4 6 0 0 0,-1 3 0 0 0,-1-1 0 0 0,1-4 0 0 0,2-6 0 0 0,6-8 0 0 0,4-5 0 0 0,6-5 0 0 0,3-4 0 0 0,4-2 0 0 0,3 0 0 0 0,3-1 0 0 0,6 0 0 0 0,9 1 0 0 0,17 4 0 0 0,24 3 0 0 0,27 5 0 0 0,23 3 0 0 0,16 3 0 0 0,7 3 0 0 0,-5 1 0 0 0,-20-3 0 0 0,-23-6 0 0 0,-24-6 0 0 0,-22-6 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24049 11452 16383 0 0,'0'9'0'0'0,"0"8"0"0"0,0 9 0 0 0,0 5 0 0 0,0 4 0 0 0,0 3 0 0 0,1 0 0 0 0,3 1 0 0 0,2 0 0 0 0,1-1 0 0 0,1-2 0 0 0,3-3 0 0 0,0-4 0 0 0,-1-4 0 0 0,1-4 0 0 0,-2-4 0 0 0,-2-4 0 0 0,0-3 0 0 0,-1-2 0 0 0,0 0 0 0 0,0-2 0 0 0,1 0 0 0 0,0-3 0 0 0,0 0 0 0 0,2-2 0 0 0,3-1 0 0 0,5-1 0 0 0,5-3 0 0 0,5-2 0 0 0,7-3 0 0 0,6-3 0 0 0,4 1 0 0 0,2-1 0 0 0,-2 1 0 0 0,-3 0 0 0 0,-6 1 0 0 0,-8 1 0 0 0,-7 1 0 0 0,-7-2 0 0 0,-6 2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38535 8326 16383 0 0,'0'-2'0'0'0,"1"-1"0"0"0,4 1 0 0 0,5 0 0 0 0,8-2 0 0 0,8 1 0 0 0,6-1 0 0 0,6-1 0 0 0,2 0 0 0 0,-1-1 0 0 0,-5 0 0 0 0,-8 2 0 0 0,-7 1 0 0 0,-8 2 0 0 0,-9 4 0 0 0,-6 1 0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24794 11367 16383 0 0,'-1'0'0'0'0,"-4"0"0"0"0,-1 0 0 0 0,-2 3 0 0 0,-1 2 0 0 0,-1 3 0 0 0,1 4 0 0 0,-1 5 0 0 0,1 4 0 0 0,1 1 0 0 0,0-1 0 0 0,2 0 0 0 0,2-2 0 0 0,1-1 0 0 0,1-1 0 0 0,2-1 0 0 0,0-1 0 0 0,0-3 0 0 0,2-2 0 0 0,1-1 0 0 0,2 1 0 0 0,1-1 0 0 0,2 0 0 0 0,5 1 0 0 0,4 1 0 0 0,3 0 0 0 0,6-1 0 0 0,3 0 0 0 0,4-1 0 0 0,1 0 0 0 0,0 1 0 0 0,0-1 0 0 0,-4-1 0 0 0,-4 1 0 0 0,-6-1 0 0 0,-4 0 0 0 0,-4-1 0 0 0,-3 1 0 0 0,-3 1 0 0 0,-2 1 0 0 0,-2 3 0 0 0,-4 3 0 0 0,-7 3 0 0 0,-10 4 0 0 0,-10 3 0 0 0,-9 2 0 0 0,-11 2 0 0 0,-6 1 0 0 0,-1-2 0 0 0,2-3 0 0 0,5-6 0 0 0,10-5 0 0 0,7-6 0 0 0,9-5 0 0 0,6-2 0 0 0,5-2 0 0 0,4-1 0 0 0,1 0 0 0 0,3 0 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16381 12205 16383 0 0,'-2'1'0'0'0,"1"2"0"0"0,-1 2 0 0 0,1 2 0 0 0,0 5 0 0 0,0 6 0 0 0,1 7 0 0 0,0 5 0 0 0,0 4 0 0 0,0 1 0 0 0,0-2 0 0 0,0-1 0 0 0,0-4 0 0 0,0-6 0 0 0,0-5 0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25544 11807 16383 0 0,'1'-2'0'0'0,"2"-5"0"0"0,3-3 0 0 0,4 0 0 0 0,4 1 0 0 0,6 1 0 0 0,6 2 0 0 0,5 2 0 0 0,1 4 0 0 0,-1 1 0 0 0,-4 2 0 0 0,-5 3 0 0 0,-5 5 0 0 0,-3 8 0 0 0,-3 5 0 0 0,-2 9 0 0 0,-2 6 0 0 0,-2 7 0 0 0,-6 4 0 0 0,-5 1 0 0 0,-6-3 0 0 0,-3-3 0 0 0,-2-5 0 0 0,-1-4 0 0 0,-1-5 0 0 0,2-4 0 0 0,2-6 0 0 0,4-5 0 0 0,5-5 0 0 0,10-7 0 0 0,12-4 0 0 0,15-7 0 0 0,15-4 0 0 0,12-4 0 0 0,8-3 0 0 0,4-1 0 0 0,-3-1 0 0 0,-6 3 0 0 0,-10 4 0 0 0,-15 4 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11524 11810 16383 0 0,'0'-1'0'0'0,"1"-1"0"0"0,2 1 0 0 0,2 0 0 0 0,0 0 0 0 0,4 0 0 0 0,1 1 0 0 0,3 0 0 0 0,2 0 0 0 0,0 0 0 0 0,3 0 0 0 0,3 0 0 0 0,1 0 0 0 0,4 0 0 0 0,6 0 0 0 0,6 0 0 0 0,5 0 0 0 0,1 0 0 0 0,2 0 0 0 0,1 0 0 0 0,1 0 0 0 0,1 0 0 0 0,1 0 0 0 0,-1 0 0 0 0,1 0 0 0 0,0 2 0 0 0,-1 0 0 0 0,3 0 0 0 0,3 1 0 0 0,3 1 0 0 0,4-1 0 0 0,6 1 0 0 0,4 2 0 0 0,0 0 0 0 0,5-2 0 0 0,-1 0 0 0 0,0 0 0 0 0,3 1 0 0 0,8 3 0 0 0,7 1 0 0 0,10 2 0 0 0,12 1 0 0 0,13 1 0 0 0,13 3 0 0 0,11 1 0 0 0,13 1 0 0 0,6-1 0 0 0,4-1 0 0 0,9 0 0 0 0,9-1 0 0 0,9 3 0 0 0,6 1 0 0 0,5-1 0 0 0,-1 0 0 0 0,0-1 0 0 0,-8-1 0 0 0,-9 0 0 0 0,-16-2 0 0 0,-22-2 0 0 0,-28-4 0 0 0,-28-3 0 0 0,-26-2 0 0 0,-23-2 0 0 0,-21-1 0 0 0,-14-1 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12007 11587 16383 0 0,'2'0'0'0'0,"-1"2"0"0"0,1 2 0 0 0,-1 6 0 0 0,0 5 0 0 0,0 6 0 0 0,-1 5 0 0 0,2 1 0 0 0,-1 0 0 0 0,3-3 0 0 0,-1-2 0 0 0,0-4 0 0 0,-1-4 0 0 0,0-2 0 0 0,1-7 0 0 0,-2-7 0 0 0,1-9 0 0 0,-1-9 0 0 0,-1-7 0 0 0,0-9 0 0 0,0-5 0 0 0,0-5 0 0 0,0 0 0 0 0,0 1 0 0 0,1 3 0 0 0,1 5 0 0 0,0 6 0 0 0,-3 11 0 0 0,-6 11 0 0 0,-7 13 0 0 0,-12 13 0 0 0,-9 8 0 0 0,-12 8 0 0 0,-5 5 0 0 0,-8 2 0 0 0,-4 0 0 0 0,-3-2 0 0 0,3-4 0 0 0,7-5 0 0 0,11-6 0 0 0,10-6 0 0 0,12-3 0 0 0,12-5 0 0 0,13 0 0 0 0,12-2 0 0 0,13 1 0 0 0,12 1 0 0 0,8 2 0 0 0,10 3 0 0 0,8 2 0 0 0,7 1 0 0 0,4-1 0 0 0,-2-2 0 0 0,-7-1 0 0 0,-12-3 0 0 0,-12-3 0 0 0,-14-3 0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13164 12680 16383 0 0,'1'0'0'0'0,"2"0"0"0"0,2 0 0 0 0,0 0 0 0 0,2 3 0 0 0,2 5 0 0 0,1 8 0 0 0,1 11 0 0 0,2 13 0 0 0,1 9 0 0 0,-1 5 0 0 0,-3 2 0 0 0,0 0 0 0 0,-3-1 0 0 0,-2-2 0 0 0,-3-4 0 0 0,0-3 0 0 0,0-6 0 0 0,-1-4 0 0 0,1-7 0 0 0,-1-6 0 0 0,-1-6 0 0 0,0-6 0 0 0,-3-9 0 0 0,-3-10 0 0 0,1-9 0 0 0,-1-11 0 0 0,-1-8 0 0 0,1-6 0 0 0,0 0 0 0 0,3-1 0 0 0,1 2 0 0 0,2 0 0 0 0,4 2 0 0 0,1 1 0 0 0,3 2 0 0 0,2 3 0 0 0,2 3 0 0 0,4 1 0 0 0,3 4 0 0 0,1 3 0 0 0,4 4 0 0 0,7 2 0 0 0,4 4 0 0 0,4 5 0 0 0,3 2 0 0 0,-1 3 0 0 0,-2 2 0 0 0,-5 0 0 0 0,-6 2 0 0 0,-4 5 0 0 0,-2 6 0 0 0,0 8 0 0 0,2 6 0 0 0,0 8 0 0 0,-1 6 0 0 0,0 4 0 0 0,-4 6 0 0 0,-2 4 0 0 0,-4 2 0 0 0,-5 1 0 0 0,-3 0 0 0 0,-6-2 0 0 0,-8-4 0 0 0,-9-5 0 0 0,-6-8 0 0 0,-8-8 0 0 0,-4-6 0 0 0,-4-7 0 0 0,-3-5 0 0 0,1-4 0 0 0,1-4 0 0 0,2-3 0 0 0,6-1 0 0 0,6-1 0 0 0,4-1 0 0 0,3 0 0 0 0,3-1 0 0 0,3-2 0 0 0,2-1 0 0 0,2 0 0 0 0,3 0 0 0 0,1 0 0 0 0,1 0 0 0 0,1 0 0 0 0,1-1 0 0 0,1 0 0 0 0,2-3 0 0 0,2 2 0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14424 12822 16383 0 0,'-3'-2'0'0'0,"-2"0"0"0"0,-3 1 0 0 0,-4-2 0 0 0,-3 0 0 0 0,-3 0 0 0 0,-1 1 0 0 0,1 1 0 0 0,0 2 0 0 0,1 2 0 0 0,2 3 0 0 0,2 5 0 0 0,0 5 0 0 0,2 5 0 0 0,2 2 0 0 0,1 3 0 0 0,1 0 0 0 0,3 1 0 0 0,1 0 0 0 0,2 0 0 0 0,0 0 0 0 0,1-1 0 0 0,1 0 0 0 0,-1-1 0 0 0,2-2 0 0 0,2 0 0 0 0,1-3 0 0 0,1-3 0 0 0,0-3 0 0 0,0-3 0 0 0,0-2 0 0 0,1-1 0 0 0,-1-1 0 0 0,1-1 0 0 0,2-2 0 0 0,2-2 0 0 0,3-1 0 0 0,3-1 0 0 0,2 0 0 0 0,1 0 0 0 0,0 0 0 0 0,-1-1 0 0 0,-1 1 0 0 0,-3 0 0 0 0,0 0 0 0 0,-2 0 0 0 0,-2 0 0 0 0,-1 0 0 0 0,-2 0 0 0 0,0 1 0 0 0,-1 1 0 0 0,0 0 0 0 0,0 3 0 0 0,0 0 0 0 0,0 1 0 0 0,0 1 0 0 0,0 2 0 0 0,1 4 0 0 0,0 4 0 0 0,-1 3 0 0 0,-2 3 0 0 0,-3 3 0 0 0,-4 0 0 0 0,-4-1 0 0 0,-5 0 0 0 0,-5-3 0 0 0,-3-3 0 0 0,-1-1 0 0 0,-2-1 0 0 0,0-2 0 0 0,0-4 0 0 0,-2-1 0 0 0,1-4 0 0 0,4-2 0 0 0,3-2 0 0 0,3-1 0 0 0,2-1 0 0 0,3-2 0 0 0,0-1 0 0 0,2-2 0 0 0,0 0 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19129 7262 16383 0 0,'0'-2'0'0'0,"0"-2"0"0"0,0-8 0 0 0,0-12 0 0 0,0-15 0 0 0,-2-17 0 0 0,-1-18 0 0 0,0-22 0 0 0,1-17 0 0 0,1-14 0 0 0,0-8 0 0 0,0 0 0 0 0,1 7 0 0 0,0 15 0 0 0,0 18 0 0 0,0 20 0 0 0,2 21 0 0 0,0 19 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18935 4746 16383 0 0,'-5'0'0'0'0,"-5"0"0"0"0,-8 0 0 0 0,-9 0 0 0 0,-8 3 0 0 0,-9 7 0 0 0,-6 6 0 0 0,-1 8 0 0 0,4 6 0 0 0,5 8 0 0 0,11 12 0 0 0,10 10 0 0 0,9 9 0 0 0,6 2 0 0 0,6-2 0 0 0,3-8 0 0 0,1-10 0 0 0,1-12 0 0 0,1-8 0 0 0,3-8 0 0 0,2-3 0 0 0,6 0 0 0 0,9 0 0 0 0,10 0 0 0 0,13 3 0 0 0,8 0 0 0 0,3-1 0 0 0,0-6 0 0 0,-2-4 0 0 0,0-8 0 0 0,-2-9 0 0 0,-2-8 0 0 0,1-7 0 0 0,-2-5 0 0 0,-5-2 0 0 0,-6 2 0 0 0,-11 5 0 0 0,-8 4 0 0 0,-7 3 0 0 0,-5 5 0 0 0,-5 1 0 0 0,-2 0 0 0 0,-3 1 0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19777 4810 16383 0 0,'-1'1'0'0'0,"-4"3"0"0"0,-3 4 0 0 0,-3 7 0 0 0,-4 7 0 0 0,-2 6 0 0 0,1 4 0 0 0,0 6 0 0 0,4 5 0 0 0,4 2 0 0 0,2 4 0 0 0,4-2 0 0 0,1-2 0 0 0,2-4 0 0 0,3-4 0 0 0,4-5 0 0 0,6-3 0 0 0,9 0 0 0 0,6-3 0 0 0,4-4 0 0 0,6-4 0 0 0,4-5 0 0 0,3-5 0 0 0,2-4 0 0 0,-1-5 0 0 0,-3-6 0 0 0,-7-4 0 0 0,-7-5 0 0 0,-6-5 0 0 0,-4-4 0 0 0,-6-4 0 0 0,-3-4 0 0 0,-4-3 0 0 0,-2 1 0 0 0,-3-1 0 0 0,-6 1 0 0 0,-9-4 0 0 0,-8-2 0 0 0,-4 2 0 0 0,-4 3 0 0 0,0 4 0 0 0,1 5 0 0 0,5 5 0 0 0,4 8 0 0 0,5 5 0 0 0,5 4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9320 2326 16383 0 0,'0'1'0'0'0,"1"0"0"0"0,2 1 0 0 0,0-1 0 0 0,3-1 0 0 0,1 1 0 0 0,5-1 0 0 0,1 0 0 0 0,2-1 0 0 0,6-3 0 0 0,2 0 0 0 0,0-1 0 0 0,3 1 0 0 0,0 0 0 0 0,-3 2 0 0 0,-3 0 0 0 0,-5 2 0 0 0,-2-2 0 0 0,-1 1 0 0 0,-3-1 0 0 0,-2 0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38561 8607 16383 0 0,'0'1'0'0'0,"0"1"0"0"0,1 1 0 0 0,1-1 0 0 0,3 0 0 0 0,2-1 0 0 0,2 0 0 0 0,1-1 0 0 0,1 0 0 0 0,3 0 0 0 0,2 0 0 0 0,1-2 0 0 0,-1-1 0 0 0,0 1 0 0 0,-2 0 0 0 0,-2-1 0 0 0,-3 1 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20350 4854 16383 0 0,'1'0'0'0'0,"2"0"0"0"0,2 3 0 0 0,1 5 0 0 0,1 9 0 0 0,2 14 0 0 0,1 16 0 0 0,5 20 0 0 0,4 17 0 0 0,4 16 0 0 0,1 11 0 0 0,2 4 0 0 0,-3-3 0 0 0,-3-13 0 0 0,-3-14 0 0 0,-3-18 0 0 0,-3-15 0 0 0,-1-15 0 0 0,-3-11 0 0 0,-3-14 0 0 0,-1-14 0 0 0,-4-16 0 0 0,-1-13 0 0 0,-4-15 0 0 0,-5-10 0 0 0,-4-9 0 0 0,-1-6 0 0 0,-2-5 0 0 0,0-2 0 0 0,-1-2 0 0 0,2 0 0 0 0,2 0 0 0 0,5 3 0 0 0,2 4 0 0 0,3 6 0 0 0,1 8 0 0 0,2 10 0 0 0,3 8 0 0 0,2 9 0 0 0,4 7 0 0 0,3 6 0 0 0,5 7 0 0 0,3 4 0 0 0,2 5 0 0 0,1 2 0 0 0,0 5 0 0 0,0 4 0 0 0,-1 5 0 0 0,0 7 0 0 0,-3 6 0 0 0,-2 7 0 0 0,-2 6 0 0 0,-2 6 0 0 0,-2 2 0 0 0,-3 3 0 0 0,-3-2 0 0 0,-2-4 0 0 0,-6-5 0 0 0,-4-5 0 0 0,-3-6 0 0 0,-2-5 0 0 0,4-13 0 0 0,7-11 0 0 0,9-11 0 0 0,12-10 0 0 0,13-9 0 0 0,14-8 0 0 0,9-6 0 0 0,5-2 0 0 0,0 2 0 0 0,-7 5 0 0 0,-9 10 0 0 0,-9 12 0 0 0,-7 14 0 0 0,-7 19 0 0 0,0 23 0 0 0,0 24 0 0 0,3 15 0 0 0,3 4 0 0 0,-1-2 0 0 0,-2-11 0 0 0,-4-15 0 0 0,-4-17 0 0 0,-1-18 0 0 0,-1-15 0 0 0,1-18 0 0 0,1-16 0 0 0,3-16 0 0 0,1-12 0 0 0,0-5 0 0 0,-3-4 0 0 0,-1 3 0 0 0,-2 2 0 0 0,-3 7 0 0 0,-4 10 0 0 0,-2 10 0 0 0,-2 15 0 0 0,-2 18 0 0 0,0 22 0 0 0,1 25 0 0 0,4 26 0 0 0,4 27 0 0 0,9 26 0 0 0,8 21 0 0 0,9 15 0 0 0,7 9 0 0 0,0 2 0 0 0,-3-6 0 0 0,-3-12 0 0 0,-4-13 0 0 0,-5-14 0 0 0,-6-17 0 0 0,-6-20 0 0 0,-6-19 0 0 0,-5-19 0 0 0,-7-17 0 0 0,-4-13 0 0 0,-2-9 0 0 0,0-7 0 0 0,-1-4 0 0 0,-1-5 0 0 0,0-6 0 0 0,-1-7 0 0 0,-1-7 0 0 0,1-8 0 0 0,2-4 0 0 0,3-5 0 0 0,6-1 0 0 0,9-3 0 0 0,14 0 0 0 0,9 1 0 0 0,6 3 0 0 0,3 3 0 0 0,0 6 0 0 0,-5 6 0 0 0,-6 5 0 0 0,-9 8 0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18064 4527 16383 0 0,'0'3'0'0'0,"0"9"0"0"0,0 19 0 0 0,2 25 0 0 0,3 27 0 0 0,5 23 0 0 0,9 24 0 0 0,9 14 0 0 0,16 14 0 0 0,16 9 0 0 0,10-3 0 0 0,1-13 0 0 0,-3-22 0 0 0,-9-24 0 0 0,-11-25 0 0 0,-11-23 0 0 0,-9-17 0 0 0,-6-15 0 0 0,-5-9 0 0 0,-3-8 0 0 0,-4-2 0 0 0,-1-4 0 0 0,-1-1 0 0 0,1-1 0 0 0,1 0 0 0 0,1-3 0 0 0,0 1 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21931 4008 16383 0 0,'1'1'0'0'0,"3"5"0"0"0,7 10 0 0 0,6 13 0 0 0,10 15 0 0 0,12 18 0 0 0,9 17 0 0 0,8 16 0 0 0,6 11 0 0 0,0 6 0 0 0,-3 7 0 0 0,-6 2 0 0 0,-7 6 0 0 0,-7 3 0 0 0,-9-2 0 0 0,-8-3 0 0 0,-9-10 0 0 0,-8-11 0 0 0,-5-13 0 0 0,-5-13 0 0 0,-7-12 0 0 0,0-10 0 0 0,2-11 0 0 0,2-10 0 0 0,2-8 0 0 0,1-7 0 0 0,1-3 0 0 0,0-4 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22097 11835 16383 0 0,'2'2'0'0'0,"1"6"0"0"0,4 6 0 0 0,3 7 0 0 0,5 8 0 0 0,8 10 0 0 0,10 11 0 0 0,11 10 0 0 0,13 11 0 0 0,11 5 0 0 0,13 4 0 0 0,11 0 0 0 0,14-1 0 0 0,15-2 0 0 0,18-1 0 0 0,17-4 0 0 0,20-4 0 0 0,12-3 0 0 0,11-4 0 0 0,9-6 0 0 0,10-3 0 0 0,13-5 0 0 0,4-6 0 0 0,-1-6 0 0 0,-3-7 0 0 0,-8-6 0 0 0,-10-4 0 0 0,-11-2 0 0 0,-16-5 0 0 0,-12-4 0 0 0,-12-2 0 0 0,-11-3 0 0 0,-12-6 0 0 0,-11-6 0 0 0,-8-6 0 0 0,-6-5 0 0 0,-3-2 0 0 0,-4-4 0 0 0,-5-1 0 0 0,-4-1 0 0 0,-7-2 0 0 0,-9-3 0 0 0,-9-1 0 0 0,-10 1 0 0 0,-10 1 0 0 0,-6 0 0 0 0,-8 3 0 0 0,-4 0 0 0 0,-2 1 0 0 0,-1-2 0 0 0,1 0 0 0 0,-2-2 0 0 0,0-1 0 0 0,-1-3 0 0 0,-3 2 0 0 0,-2 1 0 0 0,-3 3 0 0 0,-2 1 0 0 0,-2 3 0 0 0,-2 0 0 0 0,-3 1 0 0 0,-1 0 0 0 0,-2 1 0 0 0,-2 2 0 0 0,0 5 0 0 0,0 3 0 0 0,-2 5 0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28607 12255 16383 0 0,'0'2'0'0'0,"-3"8"0"0"0,-3 8 0 0 0,-1 10 0 0 0,-1 6 0 0 0,1 2 0 0 0,-1-3 0 0 0,1-5 0 0 0,3-13 0 0 0,1-12 0 0 0,1-14 0 0 0,3-9 0 0 0,3-5 0 0 0,5-2 0 0 0,2 1 0 0 0,0 4 0 0 0,-1 6 0 0 0,0 5 0 0 0,-1 5 0 0 0,-1 4 0 0 0,0 6 0 0 0,0 6 0 0 0,0 6 0 0 0,0 5 0 0 0,0 3 0 0 0,1 2 0 0 0,-1-1 0 0 0,-1-3 0 0 0,-2-6 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22187 11867 16383 0 0,'-3'0'0'0'0,"-5"0"0"0"0,-8 0 0 0 0,-11 2 0 0 0,-13 2 0 0 0,-9 4 0 0 0,-6 4 0 0 0,-1 2 0 0 0,0 0 0 0 0,4-1 0 0 0,5-2 0 0 0,9-3 0 0 0,11 0 0 0 0,10-2 0 0 0,11-1 0 0 0,8 0 0 0 0,6 0 0 0 0,4-2 0 0 0,2-1 0 0 0,2-1 0 0 0,-1 0 0 0 0,0 0 0 0 0,0 1 0 0 0,-3 0 0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25406 13939 16383 0 0,'-2'0'0'0'0,"1"2"0"0"0,-2 4 0 0 0,-1 6 0 0 0,2 11 0 0 0,-1 11 0 0 0,2 10 0 0 0,0 10 0 0 0,1 10 0 0 0,0 5 0 0 0,0-2 0 0 0,0-3 0 0 0,0-8 0 0 0,0-12 0 0 0,0-16 0 0 0,-1-23 0 0 0,-3-24 0 0 0,-5-23 0 0 0,-2-20 0 0 0,0-16 0 0 0,3-7 0 0 0,2-3 0 0 0,2 0 0 0 0,4 5 0 0 0,3 7 0 0 0,3 12 0 0 0,2 10 0 0 0,2 12 0 0 0,3 9 0 0 0,1 9 0 0 0,3 9 0 0 0,3 7 0 0 0,1 4 0 0 0,1 7 0 0 0,1 5 0 0 0,4 8 0 0 0,4 10 0 0 0,5 12 0 0 0,5 12 0 0 0,3 7 0 0 0,2 6 0 0 0,-3 6 0 0 0,-5-1 0 0 0,-8-3 0 0 0,-8-3 0 0 0,-8-2 0 0 0,-12-4 0 0 0,-12-5 0 0 0,-10-5 0 0 0,-11-4 0 0 0,-7-6 0 0 0,-3-6 0 0 0,0-4 0 0 0,1-6 0 0 0,6-6 0 0 0,6-6 0 0 0,8-3 0 0 0,5-4 0 0 0,6-2 0 0 0,4-3 0 0 0,2-1 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26351 13910 16383 0 0,'0'-1'0'0'0,"-3"-2"0"0"0,-3-1 0 0 0,-4 0 0 0 0,-3 0 0 0 0,-1 1 0 0 0,-2 0 0 0 0,-1 3 0 0 0,0 4 0 0 0,0 4 0 0 0,2 3 0 0 0,0 4 0 0 0,1 5 0 0 0,2 2 0 0 0,1 3 0 0 0,3 1 0 0 0,2 2 0 0 0,3 1 0 0 0,1 0 0 0 0,1-2 0 0 0,3-3 0 0 0,0-3 0 0 0,2-2 0 0 0,1-3 0 0 0,2-2 0 0 0,5-1 0 0 0,5-2 0 0 0,3-1 0 0 0,5-1 0 0 0,7-2 0 0 0,6-2 0 0 0,3-2 0 0 0,1-1 0 0 0,-4-2 0 0 0,-6 0 0 0 0,-6 1 0 0 0,-5 2 0 0 0,-6 1 0 0 0,-2 3 0 0 0,-3 3 0 0 0,0 4 0 0 0,-2 5 0 0 0,-1 4 0 0 0,-2 6 0 0 0,-3 3 0 0 0,-5 4 0 0 0,-9 1 0 0 0,-8 1 0 0 0,-7-4 0 0 0,-7-4 0 0 0,-5-5 0 0 0,-2-6 0 0 0,0-6 0 0 0,1-5 0 0 0,2-4 0 0 0,5-3 0 0 0,6-1 0 0 0,5-2 0 0 0,7-2 0 0 0,4-2 0 0 0,4-1 0 0 0,2 1 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14930 13577 16383 0 0,'1'0'0'0'0,"1"2"0"0"0,-1 2 0 0 0,0 6 0 0 0,0 7 0 0 0,2 9 0 0 0,-1 11 0 0 0,0 9 0 0 0,0 9 0 0 0,1 2 0 0 0,0 1 0 0 0,-1-6 0 0 0,1-7 0 0 0,1-8 0 0 0,-1-10 0 0 0,1-9 0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27121 14604 16383 0 0,'0'-2'0'0'0,"0"-2"0"0"0,0-3 0 0 0,0-2 0 0 0,0-2 0 0 0,0-3 0 0 0,0-3 0 0 0,1-3 0 0 0,3-3 0 0 0,3-1 0 0 0,3-4 0 0 0,3-1 0 0 0,4 2 0 0 0,4 2 0 0 0,2 3 0 0 0,2 7 0 0 0,2 5 0 0 0,2 5 0 0 0,1 6 0 0 0,-2 6 0 0 0,0 5 0 0 0,-1 8 0 0 0,-5 7 0 0 0,-5 9 0 0 0,-6 7 0 0 0,-6 6 0 0 0,-8 7 0 0 0,-7 1 0 0 0,-3-2 0 0 0,-3-4 0 0 0,2-7 0 0 0,1-8 0 0 0,3-8 0 0 0,2-9 0 0 0,3-5 0 0 0,7-5 0 0 0,6-1 0 0 0,8-3 0 0 0,9-1 0 0 0,5 0 0 0 0,3-2 0 0 0,-3 0 0 0 0,-2-1 0 0 0,-4-1 0 0 0,-3 0 0 0 0,-4 0 0 0 0,-4 0 0 0 0,-3-1 0 0 0,-1 1 0 0 0,-2 0 0 0 0,0 0 0 0 0,-1 0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38987 7956 16383 0 0,'0'-1'0'0'0,"1"0"0"0"0,1-1 0 0 0,2 1 0 0 0,3 1 0 0 0,5-1 0 0 0,7 1 0 0 0,4 0 0 0 0,2-1 0 0 0,1-1 0 0 0,-2 0 0 0 0,-4 1 0 0 0,-4 0 0 0 0,-3 1 0 0 0,-3 0 0 0 0,-4 4 0 0 0,-2 3 0 0 0,-3 9 0 0 0,0 8 0 0 0,-3 11 0 0 0,-2 9 0 0 0,-3 8 0 0 0,-3 5 0 0 0,-4 4 0 0 0,-2-2 0 0 0,-1-4 0 0 0,2-7 0 0 0,4-5 0 0 0,2-8 0 0 0,4-7 0 0 0,1-7 0 0 0,3-7 0 0 0,0-5 0 0 0,1-7 0 0 0,1-6 0 0 0,-1-6 0 0 0,1-1 0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14618 12532 16383 0 0,'-1'0'0'0'0,"-2"0"0"0"0,-2 0 0 0 0,-1 0 0 0 0,-1 0 0 0 0,0-1 0 0 0,-2 0 0 0 0,-1-1 0 0 0,1 1 0 0 0,-1-2 0 0 0,0 1 0 0 0,-2 0 0 0 0,-1-1 0 0 0,-1-1 0 0 0,-3 0 0 0 0,-5-1 0 0 0,-3-1 0 0 0,-2-1 0 0 0,-2 1 0 0 0,-3-1 0 0 0,-2 2 0 0 0,0 1 0 0 0,-1 1 0 0 0,2 2 0 0 0,0 0 0 0 0,-3 1 0 0 0,-4 0 0 0 0,-3 0 0 0 0,-3 1 0 0 0,-2-1 0 0 0,-1 0 0 0 0,-1 2 0 0 0,1 3 0 0 0,2 3 0 0 0,2 2 0 0 0,2 1 0 0 0,2 2 0 0 0,0 1 0 0 0,2 0 0 0 0,2-1 0 0 0,2-1 0 0 0,3 0 0 0 0,4 0 0 0 0,3-1 0 0 0,0 0 0 0 0,3 4 0 0 0,-3 1 0 0 0,2 1 0 0 0,-1 1 0 0 0,-1 0 0 0 0,1 0 0 0 0,-2 2 0 0 0,2 0 0 0 0,1-1 0 0 0,3-1 0 0 0,3 2 0 0 0,1 1 0 0 0,0 3 0 0 0,0 3 0 0 0,0 2 0 0 0,-1 3 0 0 0,1 2 0 0 0,2 2 0 0 0,1 1 0 0 0,2-2 0 0 0,2 0 0 0 0,3-1 0 0 0,3-3 0 0 0,0 0 0 0 0,0 1 0 0 0,1 2 0 0 0,1-1 0 0 0,1 0 0 0 0,-1-1 0 0 0,1-1 0 0 0,0 0 0 0 0,1-1 0 0 0,-1 1 0 0 0,1 0 0 0 0,3 0 0 0 0,1 2 0 0 0,1 0 0 0 0,0-2 0 0 0,0-2 0 0 0,-1-1 0 0 0,3 1 0 0 0,1 0 0 0 0,2 0 0 0 0,1-2 0 0 0,1 0 0 0 0,1 0 0 0 0,0-3 0 0 0,0 0 0 0 0,0-2 0 0 0,-1-2 0 0 0,0 1 0 0 0,-1-2 0 0 0,4 2 0 0 0,3 1 0 0 0,3 1 0 0 0,3-2 0 0 0,6 2 0 0 0,2 0 0 0 0,5-3 0 0 0,4-1 0 0 0,3-2 0 0 0,3-3 0 0 0,1-1 0 0 0,4-2 0 0 0,2 0 0 0 0,4-3 0 0 0,4 0 0 0 0,2-2 0 0 0,4-2 0 0 0,6 0 0 0 0,9 0 0 0 0,6-1 0 0 0,7-1 0 0 0,3-1 0 0 0,-3 0 0 0 0,-4-1 0 0 0,-5 0 0 0 0,-6-2 0 0 0,-7-2 0 0 0,-6-3 0 0 0,-5-1 0 0 0,-6-3 0 0 0,-6-3 0 0 0,-8-2 0 0 0,-8-1 0 0 0,-6-2 0 0 0,-6-2 0 0 0,-7-5 0 0 0,-3-1 0 0 0,-3-3 0 0 0,-2-5 0 0 0,-1-5 0 0 0,-2-3 0 0 0,-1-6 0 0 0,-2-5 0 0 0,-2-7 0 0 0,0-6 0 0 0,-1-2 0 0 0,-4-1 0 0 0,-5-1 0 0 0,-5-2 0 0 0,-3 1 0 0 0,-3-4 0 0 0,-1-2 0 0 0,0 5 0 0 0,-2 2 0 0 0,1 7 0 0 0,2 4 0 0 0,1 7 0 0 0,1 6 0 0 0,2 6 0 0 0,0 6 0 0 0,1 5 0 0 0,-1 2 0 0 0,2 4 0 0 0,1 3 0 0 0,2 4 0 0 0,1 3 0 0 0,1 3 0 0 0,2 2 0 0 0,-1 2 0 0 0,0-2 0 0 0,-3 1 0 0 0,-1-3 0 0 0,-4 1 0 0 0,-2-1 0 0 0,-1-1 0 0 0,-5-1 0 0 0,-4-2 0 0 0,-6-2 0 0 0,-6-1 0 0 0,-2 1 0 0 0,0 1 0 0 0,2 4 0 0 0,4 2 0 0 0,5 4 0 0 0,5 1 0 0 0,5 3 0 0 0,3 0 0 0 0,5 0 0 0 0,3 1 0 0 0,3 0 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26102 13145 16383 0 0,'-1'0'0'0'0,"-2"-2"0"0"0,-2 1 0 0 0,-1-2 0 0 0,-1-1 0 0 0,0-1 0 0 0,-2 1 0 0 0,-2-2 0 0 0,-4-1 0 0 0,-4 0 0 0 0,-2-3 0 0 0,-3 0 0 0 0,-2 0 0 0 0,0 2 0 0 0,-1 0 0 0 0,0 1 0 0 0,2 3 0 0 0,1 1 0 0 0,0 1 0 0 0,-1 3 0 0 0,0 1 0 0 0,0 1 0 0 0,-1 4 0 0 0,0 3 0 0 0,-2 5 0 0 0,-2 5 0 0 0,-2 4 0 0 0,-2 3 0 0 0,-4 1 0 0 0,-2 0 0 0 0,1 0 0 0 0,3 1 0 0 0,2 2 0 0 0,4-2 0 0 0,4 2 0 0 0,3-1 0 0 0,3 0 0 0 0,2-3 0 0 0,1-2 0 0 0,1-2 0 0 0,3-2 0 0 0,2-3 0 0 0,2 0 0 0 0,1-2 0 0 0,0 0 0 0 0,-1 0 0 0 0,0 1 0 0 0,-2 1 0 0 0,0 1 0 0 0,0 5 0 0 0,0 2 0 0 0,1 2 0 0 0,0 2 0 0 0,3 2 0 0 0,-2 1 0 0 0,1 2 0 0 0,-1 0 0 0 0,1-1 0 0 0,2 1 0 0 0,2 0 0 0 0,2 1 0 0 0,1-1 0 0 0,0-1 0 0 0,1 1 0 0 0,1 0 0 0 0,1 1 0 0 0,2 0 0 0 0,1 1 0 0 0,3-2 0 0 0,2 0 0 0 0,2 0 0 0 0,5 0 0 0 0,5 2 0 0 0,2 1 0 0 0,2-2 0 0 0,2 0 0 0 0,1 1 0 0 0,1-2 0 0 0,2-1 0 0 0,3-2 0 0 0,3 0 0 0 0,4 0 0 0 0,6 1 0 0 0,6 2 0 0 0,7 0 0 0 0,6 1 0 0 0,5 0 0 0 0,4-2 0 0 0,2-1 0 0 0,-2-2 0 0 0,0-2 0 0 0,-2-3 0 0 0,-4-4 0 0 0,0-1 0 0 0,2-3 0 0 0,1-3 0 0 0,1-1 0 0 0,0-2 0 0 0,-3-3 0 0 0,0-3 0 0 0,-1-2 0 0 0,-2-3 0 0 0,0 0 0 0 0,0-5 0 0 0,2-1 0 0 0,-1-2 0 0 0,1-1 0 0 0,2-4 0 0 0,2-3 0 0 0,2 1 0 0 0,1-1 0 0 0,-2-2 0 0 0,-5-1 0 0 0,-6-1 0 0 0,-8-2 0 0 0,-7-4 0 0 0,-8-5 0 0 0,-8-4 0 0 0,-5-4 0 0 0,-5-4 0 0 0,-4-4 0 0 0,-4-4 0 0 0,-3-5 0 0 0,-3-3 0 0 0,-3-3 0 0 0,-3-4 0 0 0,-5-5 0 0 0,-11-4 0 0 0,-13-6 0 0 0,-11-4 0 0 0,-12-5 0 0 0,-16-6 0 0 0,-16-5 0 0 0,-15-5 0 0 0,-10 2 0 0 0,0 8 0 0 0,3 11 0 0 0,6 9 0 0 0,5 10 0 0 0,1 5 0 0 0,-3 2 0 0 0,-2 3 0 0 0,-5-1 0 0 0,-1 2 0 0 0,1 3 0 0 0,5 6 0 0 0,7 6 0 0 0,11 8 0 0 0,12 8 0 0 0,13 6 0 0 0,11 5 0 0 0,10 4 0 0 0,7 4 0 0 0,4 2 0 0 0,3 2 0 0 0,1 0 0 0 0,2 1 0 0 0,-1 0 0 0 0,1 0 0 0 0,2-1 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17279 12159 16383 0 0,'2'0'0'0'0,"1"1"0"0"0,3 1 0 0 0,4 1 0 0 0,6 0 0 0 0,6 0 0 0 0,6-1 0 0 0,4-1 0 0 0,5 0 0 0 0,3 0 0 0 0,1-3 0 0 0,1 0 0 0 0,1-2 0 0 0,-2 0 0 0 0,-2-1 0 0 0,-2-1 0 0 0,-3 1 0 0 0,-3 0 0 0 0,-2 1 0 0 0,-3 0 0 0 0,-2 0 0 0 0,-3 0 0 0 0,1-1 0 0 0,0 0 0 0 0,1 0 0 0 0,1-2 0 0 0,3-1 0 0 0,1-1 0 0 0,0-1 0 0 0,2 1 0 0 0,2-2 0 0 0,0-1 0 0 0,1-1 0 0 0,-1 0 0 0 0,0-1 0 0 0,0 1 0 0 0,-2 0 0 0 0,-1 0 0 0 0,-1 0 0 0 0,0-3 0 0 0,3 0 0 0 0,2-1 0 0 0,1-1 0 0 0,0-1 0 0 0,-1-1 0 0 0,0-2 0 0 0,-1-3 0 0 0,-1 0 0 0 0,-1 0 0 0 0,-1 1 0 0 0,-2 2 0 0 0,-2 2 0 0 0,-3 1 0 0 0,0-1 0 0 0,-1 1 0 0 0,-2 0 0 0 0,-1 1 0 0 0,1 1 0 0 0,-1 0 0 0 0,0 2 0 0 0,0 0 0 0 0,-3 2 0 0 0,0 0 0 0 0,-2 2 0 0 0,0-1 0 0 0,0-1 0 0 0,0 0 0 0 0,2 1 0 0 0,-1-1 0 0 0,-1 1 0 0 0,1-1 0 0 0,-1 0 0 0 0,1 0 0 0 0,-2 1 0 0 0,-1 1 0 0 0,-2 1 0 0 0,-2 1 0 0 0,-2 2 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22428 4642 16383 0 0,'-1'-1'0'0'0,"-4"-3"0"0"0,-3-4 0 0 0,-3-3 0 0 0,-3-5 0 0 0,-3-3 0 0 0,-9-7 0 0 0,-5-5 0 0 0,-10-6 0 0 0,-9-8 0 0 0,-13-5 0 0 0,-15-6 0 0 0,-18-5 0 0 0,-19-4 0 0 0,-19-1 0 0 0,-16 1 0 0 0,-19 4 0 0 0,-22 4 0 0 0,-20 7 0 0 0,-14 5 0 0 0,-7 9 0 0 0,0 9 0 0 0,7 11 0 0 0,12 9 0 0 0,16 9 0 0 0,21 6 0 0 0,21 6 0 0 0,17 4 0 0 0,17 4 0 0 0,13 4 0 0 0,11 3 0 0 0,9 2 0 0 0,4 2 0 0 0,2 4 0 0 0,-2 2 0 0 0,1 4 0 0 0,-1 2 0 0 0,4 1 0 0 0,3 0 0 0 0,6-2 0 0 0,5-2 0 0 0,3 2 0 0 0,6 0 0 0 0,3 2 0 0 0,4 2 0 0 0,5 1 0 0 0,5 0 0 0 0,7-5 0 0 0,5-3 0 0 0,8-3 0 0 0,7-1 0 0 0,5-1 0 0 0,3 3 0 0 0,2 2 0 0 0,4 5 0 0 0,4 6 0 0 0,2 4 0 0 0,2 3 0 0 0,3 3 0 0 0,5 4 0 0 0,5 2 0 0 0,4-4 0 0 0,0-2 0 0 0,0-7 0 0 0,-2-8 0 0 0,-2-6 0 0 0,-2-5 0 0 0,1-2 0 0 0,0-2 0 0 0,1-1 0 0 0,2 2 0 0 0,2 2 0 0 0,1 0 0 0 0,1-2 0 0 0,3-1 0 0 0,0-1 0 0 0,1-3 0 0 0,2-3 0 0 0,1-3 0 0 0,1-1 0 0 0,1-2 0 0 0,2-1 0 0 0,1 1 0 0 0,3-1 0 0 0,3 1 0 0 0,6-1 0 0 0,4-3 0 0 0,6 1 0 0 0,9 0 0 0 0,10-2 0 0 0,14 0 0 0 0,13 2 0 0 0,14 2 0 0 0,15 3 0 0 0,12 4 0 0 0,12 1 0 0 0,-1-1 0 0 0,-6-5 0 0 0,-12-6 0 0 0,-11-5 0 0 0,-13-8 0 0 0,-13-6 0 0 0,-11-5 0 0 0,-10-2 0 0 0,-7-2 0 0 0,-6-3 0 0 0,-6-2 0 0 0,-6-1 0 0 0,-5-2 0 0 0,-2-3 0 0 0,-3 0 0 0 0,-2 0 0 0 0,-3-1 0 0 0,-3 3 0 0 0,-4-1 0 0 0,0-1 0 0 0,-4 1 0 0 0,-1 0 0 0 0,-4-1 0 0 0,-4-2 0 0 0,-2-1 0 0 0,-3 0 0 0 0,-1-2 0 0 0,0 0 0 0 0,-1 0 0 0 0,0 0 0 0 0,0 0 0 0 0,0 0 0 0 0,-1 2 0 0 0,-1 0 0 0 0,-1 3 0 0 0,-2 1 0 0 0,-1 0 0 0 0,-1 0 0 0 0,-1-3 0 0 0,-1-2 0 0 0,1-4 0 0 0,0-1 0 0 0,0-2 0 0 0,0-1 0 0 0,-2 1 0 0 0,0 2 0 0 0,-1 3 0 0 0,-2 2 0 0 0,-1 2 0 0 0,1 1 0 0 0,-2 0 0 0 0,-1 0 0 0 0,0 0 0 0 0,0-1 0 0 0,-1-2 0 0 0,-1-1 0 0 0,0-2 0 0 0,-3-2 0 0 0,-2-2 0 0 0,0-1 0 0 0,0 0 0 0 0,-2 0 0 0 0,2 1 0 0 0,0 1 0 0 0,0 2 0 0 0,1 2 0 0 0,-1 1 0 0 0,-1 3 0 0 0,1 2 0 0 0,-2 1 0 0 0,-2 0 0 0 0,0 2 0 0 0,-3 0 0 0 0,2 0 0 0 0,1 3 0 0 0,-1-2 0 0 0,1 2 0 0 0,1 1 0 0 0,2 4 0 0 0,0 2 0 0 0,0 2 0 0 0,1 2 0 0 0,1 0 0 0 0,-2 0 0 0 0,-1-3 0 0 0,0 1 0 0 0,-2-2 0 0 0,-1-1 0 0 0,0 0 0 0 0,-2-1 0 0 0,0 1 0 0 0,1 3 0 0 0,3 3 0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17738 14887 16383 0 0,'-1'-1'0'0'0,"-2"-1"0"0"0,-1-1 0 0 0,4 0 0 0 0,8-3 0 0 0,13-3 0 0 0,19-3 0 0 0,25-2 0 0 0,34-3 0 0 0,37-3 0 0 0,37-8 0 0 0,38-4 0 0 0,34-3 0 0 0,26 1 0 0 0,16 2 0 0 0,10 2 0 0 0,4 4 0 0 0,-3 6 0 0 0,-12 1 0 0 0,-17 1 0 0 0,-26 1 0 0 0,-24-1 0 0 0,-29 0 0 0 0,-32-1 0 0 0,-33 0 0 0 0,-29 1 0 0 0,-27 3 0 0 0,-21 4 0 0 0,-18 3 0 0 0,-12 3 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18134 15755 16383 0 0,'2'0'0'0'0,"4"0"0"0"0,10 0 0 0 0,18 0 0 0 0,22 0 0 0 0,27 2 0 0 0,32 1 0 0 0,38 3 0 0 0,43 0 0 0 0,38-1 0 0 0,34-1 0 0 0,37-2 0 0 0,27 3 0 0 0,22 0 0 0 0,16-1 0 0 0,1-4 0 0 0,-9-5 0 0 0,-19-8 0 0 0,-28-1 0 0 0,-38-1 0 0 0,-41 0 0 0 0,-44 3 0 0 0,-42 1 0 0 0,-40 2 0 0 0,-35 3 0 0 0,-28 2 0 0 0,-22 0 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19663 14821 16383 0 0,'0'2'0'0'0,"1"2"0"0"0,2 6 0 0 0,3 9 0 0 0,2 9 0 0 0,5 10 0 0 0,2 5 0 0 0,8 11 0 0 0,2 5 0 0 0,3 0 0 0 0,0-4 0 0 0,-3-4 0 0 0,-1-5 0 0 0,-4-5 0 0 0,-4-7 0 0 0,-3-3 0 0 0,-2-5 0 0 0,-2-3 0 0 0,-1-6 0 0 0,-1-3 0 0 0,0-4 0 0 0,0-2 0 0 0,-2-10 0 0 0,-4-11 0 0 0,-4-11 0 0 0,-5-11 0 0 0,-2 2 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19663 14873 16383 0 0,'0'-3'0'0'0,"1"-1"0"0"0,2 1 0 0 0,4-2 0 0 0,7 0 0 0 0,4-2 0 0 0,8 1 0 0 0,10 0 0 0 0,9-2 0 0 0,9 0 0 0 0,7 0 0 0 0,8 1 0 0 0,4-3 0 0 0,1-2 0 0 0,-1 0 0 0 0,-6 0 0 0 0,-8 2 0 0 0,-13 3 0 0 0,-12 3 0 0 0,-11 0 0 0 0,-8 1 0 0 0,-5 1 0 0 0,-4 3 0 0 0,-1 3 0 0 0,1 3 0 0 0,-1 6 0 0 0,2 5 0 0 0,1 5 0 0 0,4 4 0 0 0,2 3 0 0 0,0 1 0 0 0,2 4 0 0 0,-1 4 0 0 0,0 2 0 0 0,0 0 0 0 0,-2-3 0 0 0,0-2 0 0 0,1-4 0 0 0,-1-3 0 0 0,-1-1 0 0 0,-1-2 0 0 0,-1-1 0 0 0,0 1 0 0 0,-1-3 0 0 0,-1-3 0 0 0,-2-2 0 0 0,-1-4 0 0 0,-5-3 0 0 0,-5-4 0 0 0,-8-5 0 0 0,-8-4 0 0 0,-9-2 0 0 0,-8-2 0 0 0,-3 0 0 0 0,-4 2 0 0 0,-2 0 0 0 0,-2 2 0 0 0,-1 1 0 0 0,0 0 0 0 0,2 1 0 0 0,3 0 0 0 0,4 1 0 0 0,3-1 0 0 0,2 2 0 0 0,3 1 0 0 0,2 1 0 0 0,2 0 0 0 0,1 0 0 0 0,0 0 0 0 0,-1 0 0 0 0,3 0 0 0 0,2-1 0 0 0,5-1 0 0 0,3-1 0 0 0,5 0 0 0 0,1-3 0 0 0,2-7 0 0 0,1 0 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19928 14838 16383 0 0,'0'-1'0'0'0,"0"-2"0"0"0,1-2 0 0 0,1-4 0 0 0,-1-9 0 0 0,1-10 0 0 0,-5-13 0 0 0,-5-14 0 0 0,-6-10 0 0 0,-3-7 0 0 0,-4-5 0 0 0,1-2 0 0 0,0 1 0 0 0,1 5 0 0 0,5 10 0 0 0,4 10 0 0 0,4 12 0 0 0,3 11 0 0 0,2 10 0 0 0,1 7 0 0 0,0 4 0 0 0,3 1 0 0 0,-1-1 0 0 0,1 2 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19750 13167 16383 0 0,'0'2'0'0'0,"0"6"0"0"0,0 6 0 0 0,2 7 0 0 0,2 5 0 0 0,1 6 0 0 0,3 3 0 0 0,0 2 0 0 0,3 1 0 0 0,2 1 0 0 0,2-3 0 0 0,1-4 0 0 0,1-5 0 0 0,1-5 0 0 0,3-6 0 0 0,4-5 0 0 0,4-4 0 0 0,1-7 0 0 0,0-6 0 0 0,0-6 0 0 0,-2-9 0 0 0,-3-8 0 0 0,-3-10 0 0 0,-3-9 0 0 0,-2-8 0 0 0,-4 1 0 0 0,-4 4 0 0 0,-4 8 0 0 0,-3 9 0 0 0,-1 11 0 0 0,-2 13 0 0 0,-1 14 0 0 0,-1 14 0 0 0,0 14 0 0 0,1 11 0 0 0,2 7 0 0 0,3 3 0 0 0,3-1 0 0 0,2-5 0 0 0,4-6 0 0 0,4-7 0 0 0,3-7 0 0 0,4-8 0 0 0,1-5 0 0 0,2-5 0 0 0,0-4 0 0 0,1-6 0 0 0,0-6 0 0 0,0-6 0 0 0,-2-5 0 0 0,-2-7 0 0 0,-3-2 0 0 0,-3-4 0 0 0,-5-3 0 0 0,-6-1 0 0 0,-8-4 0 0 0,-8-4 0 0 0,-9-3 0 0 0,-9 0 0 0 0,-6 0 0 0 0,-2 4 0 0 0,0 6 0 0 0,5 7 0 0 0,6 7 0 0 0,10 3 0 0 0,11 6 0 0 0,11 3 0 0 0,9 0 0 0 0,5 0 0 0 0,5-3 0 0 0,1 2 0 0 0,2 0 0 0 0,-3-1 0 0 0,-3 3 0 0 0,-6 3 0 0 0,-3 4 0 0 0,-1 8 0 0 0,0 13 0 0 0,1 12 0 0 0,3 12 0 0 0,1 11 0 0 0,2 10 0 0 0,1 7 0 0 0,1 5 0 0 0,0 0 0 0 0,0-4 0 0 0,-3-11 0 0 0,-2-10 0 0 0,-5-17 0 0 0,-4-21 0 0 0,-6-25 0 0 0,-4-25 0 0 0,-5-19 0 0 0,-2-12 0 0 0,-2-10 0 0 0,1-3 0 0 0,2 1 0 0 0,3 3 0 0 0,2 4 0 0 0,1 8 0 0 0,1 11 0 0 0,2 10 0 0 0,0 10 0 0 0,3 7 0 0 0,1 9 0 0 0,3 8 0 0 0,3 5 0 0 0,2 3 0 0 0,1 4 0 0 0,0 4 0 0 0,0 5 0 0 0,-2 8 0 0 0,-2 6 0 0 0,1 8 0 0 0,-2 6 0 0 0,1 3 0 0 0,-1 1 0 0 0,-1-3 0 0 0,-3-5 0 0 0,-2-6 0 0 0,2-11 0 0 0,2-10 0 0 0,5-15 0 0 0,8-14 0 0 0,8-13 0 0 0,3-7 0 0 0,2-3 0 0 0,2 2 0 0 0,-2 9 0 0 0,-5 9 0 0 0,-5 10 0 0 0,-4 7 0 0 0,1 13 0 0 0,5 12 0 0 0,6 9 0 0 0,8 10 0 0 0,3 4 0 0 0,0-2 0 0 0,-3-7 0 0 0,-6-7 0 0 0,-5-7 0 0 0,-5-9 0 0 0,-4-10 0 0 0,-1-12 0 0 0,-3-11 0 0 0,-3-10 0 0 0,-4-8 0 0 0,-4-8 0 0 0,-5-1 0 0 0,-4 1 0 0 0,-3 5 0 0 0,-1 8 0 0 0,-1 14 0 0 0,1 17 0 0 0,3 23 0 0 0,6 25 0 0 0,7 21 0 0 0,6 25 0 0 0,12 23 0 0 0,7 22 0 0 0,9 17 0 0 0,6 9 0 0 0,2-1 0 0 0,-1-11 0 0 0,-6-20 0 0 0,-8-23 0 0 0,-9-25 0 0 0,-10-24 0 0 0,-10-18 0 0 0,-8-17 0 0 0,-7-14 0 0 0,-4-11 0 0 0,-3-11 0 0 0,-2-11 0 0 0,-1-11 0 0 0,-4-16 0 0 0,-1-15 0 0 0,0-8 0 0 0,3-5 0 0 0,7-1 0 0 0,5 2 0 0 0,4 9 0 0 0,7 12 0 0 0,5 14 0 0 0,2 14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39069 8403 16383 0 0,'0'-1'0'0'0,"1"-2"0"0"0,2 1 0 0 0,5-2 0 0 0,3 0 0 0 0,3-2 0 0 0,6-1 0 0 0,4 0 0 0 0,2 0 0 0 0,-1 1 0 0 0,-1 1 0 0 0,-2 0 0 0 0,-3 1 0 0 0,-2 1 0 0 0,-2 0 0 0 0,-2 1 0 0 0,-1 0 0 0 0,-2 0 0 0 0,-1 0 0 0 0,0 1 0 0 0,-1-1 0 0 0,-1 0 0 0 0,0-1 0 0 0,-1 0 0 0 0,-3-1 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18055 14672 16383 0 0,'0'3'0'0'0,"2"7"0"0"0,3 12 0 0 0,6 17 0 0 0,4 19 0 0 0,4 20 0 0 0,6 15 0 0 0,4 14 0 0 0,7 14 0 0 0,6 8 0 0 0,5 2 0 0 0,-1-9 0 0 0,-2-11 0 0 0,-5-17 0 0 0,-7-17 0 0 0,-4-16 0 0 0,-7-16 0 0 0,-5-12 0 0 0,-4-11 0 0 0,-3-9 0 0 0,-2-7 0 0 0,0-7 0 0 0,0-8 0 0 0,0-11 0 0 0,-1-1 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22483 13929 16383 0 0,'-2'-2'0'0'0,"-1"1"0"0"0,0 3 0 0 0,0 11 0 0 0,1 19 0 0 0,1 26 0 0 0,2 32 0 0 0,5 38 0 0 0,5 38 0 0 0,11 36 0 0 0,9 25 0 0 0,7 10 0 0 0,5-1 0 0 0,5-13 0 0 0,1-18 0 0 0,-2-26 0 0 0,-2-29 0 0 0,-7-30 0 0 0,-5-29 0 0 0,-8-29 0 0 0,-6-25 0 0 0,-7-19 0 0 0,-6-14 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17847 15439 16383 0 0,'-1'-1'0'0'0,"-2"-1"0"0"0,-1 1 0 0 0,-2-2 0 0 0,-1 0 0 0 0,0 0 0 0 0,-1 0 0 0 0,0 0 0 0 0,0 1 0 0 0,1 1 0 0 0,-2-1 0 0 0,-2-1 0 0 0,-4-3 0 0 0,-7 0 0 0 0,-9-4 0 0 0,-12-3 0 0 0,-18-5 0 0 0,-23-5 0 0 0,-24-6 0 0 0,-22-5 0 0 0,-15-7 0 0 0,-11-5 0 0 0,-8-5 0 0 0,-7-6 0 0 0,-7-4 0 0 0,-6-4 0 0 0,-11-7 0 0 0,-12-6 0 0 0,-8-2 0 0 0,-5-1 0 0 0,-7-3 0 0 0,-6-2 0 0 0,-5 1 0 0 0,2 1 0 0 0,4 2 0 0 0,6-1 0 0 0,9-2 0 0 0,10 0 0 0 0,11 1 0 0 0,11-2 0 0 0,11 1 0 0 0,12 3 0 0 0,6 0 0 0 0,8 1 0 0 0,5 2 0 0 0,7 4 0 0 0,6 4 0 0 0,7 2 0 0 0,3 2 0 0 0,4 4 0 0 0,1 2 0 0 0,4 3 0 0 0,5 1 0 0 0,4 3 0 0 0,5 1 0 0 0,6 3 0 0 0,4 4 0 0 0,-1 1 0 0 0,-3 0 0 0 0,-1 0 0 0 0,-1-3 0 0 0,0-1 0 0 0,0 0 0 0 0,3 2 0 0 0,9 4 0 0 0,10 6 0 0 0,15 7 0 0 0,11 7 0 0 0,11 7 0 0 0,8 5 0 0 0,9 4 0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10146 12170 16383 0 0,'2'0'0'0'0,"1"1"0"0"0,4 4 0 0 0,2 3 0 0 0,-1 0 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22650 14964 16383 0 0,'-1'-1'0'0'0,"-1"-2"0"0"0,3-3 0 0 0,8-5 0 0 0,13-7 0 0 0,17-10 0 0 0,18-8 0 0 0,19-12 0 0 0,20-16 0 0 0,23-18 0 0 0,26-20 0 0 0,25-20 0 0 0,25-23 0 0 0,21-15 0 0 0,10-10 0 0 0,4-4 0 0 0,3 5 0 0 0,-7 10 0 0 0,-11 11 0 0 0,-9 10 0 0 0,-17 11 0 0 0,-11 9 0 0 0,-10 5 0 0 0,-8 3 0 0 0,-8 0 0 0 0,-5 1 0 0 0,-3 4 0 0 0,-7 5 0 0 0,-9 7 0 0 0,-6 6 0 0 0,-3 1 0 0 0,-5 5 0 0 0,-7 4 0 0 0,-5 4 0 0 0,-6 7 0 0 0,-11 9 0 0 0,-13 10 0 0 0,-14 7 0 0 0,-11 8 0 0 0,-8 7 0 0 0,-7 3 0 0 0,-7 6 0 0 0,-5 4 0 0 0,-5 2 0 0 0,-4 2 0 0 0,-3 1 0 0 0,-1 0 0 0 0,0 1 0 0 0,-1 0 0 0 0,0 1 0 0 0,0 2 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20189 14765 16383 0 0,'-5'0'0'0'0,"-4"0"0"0"0,-4 0 0 0 0,-4 0 0 0 0,-3 0 0 0 0,-2 0 0 0 0,-2 0 0 0 0,-4 1 0 0 0,-1 3 0 0 0,0 1 0 0 0,1 2 0 0 0,0 3 0 0 0,2 0 0 0 0,3 2 0 0 0,3 1 0 0 0,1 3 0 0 0,2 2 0 0 0,0 0 0 0 0,1 2 0 0 0,0-1 0 0 0,1 1 0 0 0,4-2 0 0 0,0-2 0 0 0,3 0 0 0 0,1-3 0 0 0,1-2 0 0 0,3-1 0 0 0,1-2 0 0 0,0 1 0 0 0,0 2 0 0 0,0 1 0 0 0,1 2 0 0 0,0 1 0 0 0,1 2 0 0 0,0 3 0 0 0,0 3 0 0 0,0-1 0 0 0,0 0 0 0 0,2 0 0 0 0,1-2 0 0 0,2 0 0 0 0,2-2 0 0 0,0 0 0 0 0,1-3 0 0 0,0-2 0 0 0,0-3 0 0 0,1-1 0 0 0,2 0 0 0 0,2-2 0 0 0,1 1 0 0 0,3-1 0 0 0,3 0 0 0 0,3-1 0 0 0,1-1 0 0 0,1-2 0 0 0,3 0 0 0 0,3-2 0 0 0,5 1 0 0 0,2 0 0 0 0,1 0 0 0 0,0-1 0 0 0,0 2 0 0 0,0 0 0 0 0,-3-1 0 0 0,-3-1 0 0 0,-2 1 0 0 0,-4-2 0 0 0,-4 0 0 0 0,-3 1 0 0 0,-4-2 0 0 0,-2 0 0 0 0,2-4 0 0 0,0-2 0 0 0,0-3 0 0 0,2-2 0 0 0,1-4 0 0 0,0-4 0 0 0,0-2 0 0 0,-1-1 0 0 0,0-1 0 0 0,-2 0 0 0 0,-1-1 0 0 0,-1 1 0 0 0,-2 3 0 0 0,-3 5 0 0 0,-4 3 0 0 0,-1 2 0 0 0,-3 3 0 0 0,0 0 0 0 0,-1 0 0 0 0,-1-1 0 0 0,0-1 0 0 0,1-2 0 0 0,-2-1 0 0 0,-1-4 0 0 0,-4-2 0 0 0,-4-5 0 0 0,-4-5 0 0 0,-6-5 0 0 0,-8-5 0 0 0,-11-4 0 0 0,-15-5 0 0 0,-15-5 0 0 0,-13-4 0 0 0,-8-1 0 0 0,-4 7 0 0 0,3 7 0 0 0,6 8 0 0 0,7 10 0 0 0,9 8 0 0 0,10 7 0 0 0,11 5 0 0 0,8 4 0 0 0,10 2 0 0 0,8 3 0 0 0,7 1 0 0 0,5 1 0 0 0,4-1 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7237 9299 16383 0 0,'-1'1'0'0'0,"-1"4"0"0"0,-3 4 0 0 0,-3 8 0 0 0,-4 20 0 0 0,-2 14 0 0 0,-2 9 0 0 0,-1 8 0 0 0,2 8 0 0 0,-2 8 0 0 0,3 4 0 0 0,1 8 0 0 0,1 2 0 0 0,1 1 0 0 0,1 2 0 0 0,2 1 0 0 0,1-5 0 0 0,2-5 0 0 0,2-7 0 0 0,2-8 0 0 0,0-7 0 0 0,1-1 0 0 0,1-2 0 0 0,-1 1 0 0 0,0 0 0 0 0,1 1 0 0 0,-1-3 0 0 0,0-1 0 0 0,0-4 0 0 0,2-4 0 0 0,0-5 0 0 0,0-5 0 0 0,0-4 0 0 0,-1-6 0 0 0,0-4 0 0 0,-1-5 0 0 0,2-4 0 0 0,-1-4 0 0 0,1-4 0 0 0,-1-6 0 0 0,2-5 0 0 0,0-3 0 0 0,2-3 0 0 0,1-1 0 0 0,2-1 0 0 0,1-1 0 0 0,2 0 0 0 0,1 1 0 0 0,2 1 0 0 0,3 1 0 0 0,7 0 0 0 0,10 1 0 0 0,9 0 0 0 0,10 0 0 0 0,10 0 0 0 0,11 1 0 0 0,9-1 0 0 0,6 0 0 0 0,4 0 0 0 0,5 2 0 0 0,5 3 0 0 0,7 0 0 0 0,4 2 0 0 0,1 0 0 0 0,0-2 0 0 0,-1-2 0 0 0,0 0 0 0 0,-1-2 0 0 0,-1 1 0 0 0,-3 1 0 0 0,-2 1 0 0 0,1 1 0 0 0,0 1 0 0 0,1 2 0 0 0,0 1 0 0 0,2 0 0 0 0,-3-1 0 0 0,-4 0 0 0 0,-6-3 0 0 0,-6-1 0 0 0,-7-2 0 0 0,-5-2 0 0 0,-7 1 0 0 0,-5-2 0 0 0,-3 3 0 0 0,0 0 0 0 0,-2 0 0 0 0,-3-1 0 0 0,-6 0 0 0 0,-6 0 0 0 0,-6-1 0 0 0,-7-2 0 0 0,-4-2 0 0 0,-3-2 0 0 0,-3 1 0 0 0,-3 0 0 0 0,-1 0 0 0 0,0 1 0 0 0,-3 0 0 0 0,-1 1 0 0 0,-2 1 0 0 0,-3 0 0 0 0,-2 2 0 0 0,-1-1 0 0 0,-2-2 0 0 0,1-1 0 0 0,-1-3 0 0 0,0 0 0 0 0,0-2 0 0 0,0-2 0 0 0,-1-3 0 0 0,0-2 0 0 0,1-4 0 0 0,-2-6 0 0 0,-1-10 0 0 0,-1-9 0 0 0,-1-14 0 0 0,-2-14 0 0 0,0-15 0 0 0,-2-15 0 0 0,-3-14 0 0 0,-6-13 0 0 0,-3-11 0 0 0,-4-5 0 0 0,-3-1 0 0 0,-3 2 0 0 0,1 11 0 0 0,1 8 0 0 0,-1 13 0 0 0,0 12 0 0 0,3 13 0 0 0,2 13 0 0 0,3 10 0 0 0,4 8 0 0 0,4 8 0 0 0,2 7 0 0 0,1 9 0 0 0,2 6 0 0 0,1 6 0 0 0,-1 5 0 0 0,0 2 0 0 0,1 2 0 0 0,0 3 0 0 0,1 1 0 0 0,-2 1 0 0 0,-1 3 0 0 0,-3 2 0 0 0,-1-1 0 0 0,-1 1 0 0 0,-6-1 0 0 0,-7-1 0 0 0,-9-1 0 0 0,-11-1 0 0 0,-16-1 0 0 0,-17 0 0 0 0,-14 2 0 0 0,-12-1 0 0 0,-10-2 0 0 0,-10-1 0 0 0,-5 1 0 0 0,-4-1 0 0 0,-3 2 0 0 0,-3-1 0 0 0,-2 1 0 0 0,-2-1 0 0 0,0 0 0 0 0,-2-2 0 0 0,1 0 0 0 0,3 1 0 0 0,4-3 0 0 0,11-1 0 0 0,8-1 0 0 0,6 0 0 0 0,5 1 0 0 0,4 0 0 0 0,5 1 0 0 0,6 0 0 0 0,4 0 0 0 0,4 1 0 0 0,4 1 0 0 0,5 2 0 0 0,0 1 0 0 0,3 1 0 0 0,3 1 0 0 0,8 1 0 0 0,8 2 0 0 0,8 0 0 0 0,7 2 0 0 0,6 0 0 0 0,5 0 0 0 0,4 0 0 0 0,3 1 0 0 0,0-1 0 0 0,3 0 0 0 0,1 0 0 0 0,4 2 0 0 0,2 2 0 0 0,3 4 0 0 0,2 5 0 0 0,2 4 0 0 0,3 6 0 0 0,2 6 0 0 0,2 3 0 0 0,0 5 0 0 0,2 5 0 0 0,0 1 0 0 0,0 0 0 0 0,0-1 0 0 0,-1-3 0 0 0,-1-4 0 0 0,-1-6 0 0 0,-1-5 0 0 0,-3-7 0 0 0,-1-5 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27533 9093 16383 0 0,'1'0'0'0'0,"3"5"0"0"0,1 9 0 0 0,2 19 0 0 0,4 22 0 0 0,5 24 0 0 0,4 25 0 0 0,4 19 0 0 0,-1 18 0 0 0,1 10 0 0 0,1 6 0 0 0,1-3 0 0 0,0-2 0 0 0,0-7 0 0 0,0-13 0 0 0,-2-16 0 0 0,0-13 0 0 0,-2-15 0 0 0,-2-11 0 0 0,-3-8 0 0 0,-2-7 0 0 0,-2-8 0 0 0,-2-9 0 0 0,-1-7 0 0 0,-2-8 0 0 0,-1-6 0 0 0,-2-5 0 0 0,-2-2 0 0 0,-1-3 0 0 0,0-1 0 0 0,1-2 0 0 0,1-3 0 0 0,2-2 0 0 0,2-4 0 0 0,4-2 0 0 0,6-3 0 0 0,8-4 0 0 0,14-2 0 0 0,15-3 0 0 0,17-3 0 0 0,19-5 0 0 0,16-6 0 0 0,19-4 0 0 0,16-1 0 0 0,14-3 0 0 0,9-1 0 0 0,10 2 0 0 0,7 0 0 0 0,6 1 0 0 0,4 1 0 0 0,-2 1 0 0 0,-12-1 0 0 0,-16 0 0 0 0,-17 2 0 0 0,-20 1 0 0 0,-18 2 0 0 0,-17 4 0 0 0,-12 2 0 0 0,-7 0 0 0 0,-7 3 0 0 0,-3 3 0 0 0,-5 1 0 0 0,-4 1 0 0 0,-7 3 0 0 0,-7 0 0 0 0,-7 1 0 0 0,-5 1 0 0 0,-3 0 0 0 0,-5 1 0 0 0,-4 2 0 0 0,-4 0 0 0 0,1-1 0 0 0,-2 0 0 0 0,-1-1 0 0 0,0-1 0 0 0,0-1 0 0 0,0-3 0 0 0,-2-4 0 0 0,0-5 0 0 0,-1-8 0 0 0,-2-12 0 0 0,0-14 0 0 0,-2-15 0 0 0,-1-15 0 0 0,3-16 0 0 0,-1-16 0 0 0,3-14 0 0 0,2-7 0 0 0,1-2 0 0 0,0 4 0 0 0,-1 8 0 0 0,-2 13 0 0 0,-1 13 0 0 0,-2 14 0 0 0,-1 15 0 0 0,-1 14 0 0 0,0 15 0 0 0,0 11 0 0 0,-2 12 0 0 0,-1 9 0 0 0,-3 6 0 0 0,-5 3 0 0 0,-9 0 0 0 0,-15 0 0 0 0,-19-2 0 0 0,-27 1 0 0 0,-33-3 0 0 0,-41-3 0 0 0,-41 1 0 0 0,-36 1 0 0 0,-30 2 0 0 0,-20 1 0 0 0,-12 2 0 0 0,-2 2 0 0 0,0-1 0 0 0,8 2 0 0 0,17 2 0 0 0,22 1 0 0 0,24-1 0 0 0,28 0 0 0 0,29-1 0 0 0,26-1 0 0 0,28 0 0 0 0,26-1 0 0 0,23 0 0 0 0,20 0 0 0 0,13 0 0 0 0,10 0 0 0 0,8 0 0 0 0,4 0 0 0 0,4 1 0 0 0,4 2 0 0 0,5 9 0 0 0,14 41 0 0 0,14 40 0 0 0,11 41 0 0 0,11 44 0 0 0,7 36 0 0 0,2 28 0 0 0,-1 18 0 0 0,-3-2 0 0 0,-2-17 0 0 0,-4-23 0 0 0,-6-26 0 0 0,-6-31 0 0 0,-8-29 0 0 0,-6-29 0 0 0,-7-25 0 0 0,-4-20 0 0 0,-6-16 0 0 0,-2-16 0 0 0,-2-10 0 0 0,1-10 0 0 0,2-4 0 0 0,7-4 0 0 0,9-4 0 0 0,14-5 0 0 0,16-5 0 0 0,18-3 0 0 0,16-2 0 0 0,15 0 0 0 0,18 0 0 0 0,23 1 0 0 0,15 4 0 0 0,13 5 0 0 0,15-1 0 0 0,11 2 0 0 0,10-4 0 0 0,6-3 0 0 0,4-5 0 0 0,-3-1 0 0 0,-9-2 0 0 0,-14 0 0 0 0,-20-4 0 0 0,-25 1 0 0 0,-22 0 0 0 0,-23 3 0 0 0,-21 5 0 0 0,-16 5 0 0 0,-16 4 0 0 0,-12 2 0 0 0,-9 3 0 0 0,-5 3 0 0 0,-4-1 0 0 0,-2 0 0 0 0,0 1 0 0 0,2-1 0 0 0,0-2 0 0 0,2 0 0 0 0,1-1 0 0 0,3 0 0 0 0,5 0 0 0 0,4 0 0 0 0,6-1 0 0 0,-1 0 0 0 0,1-1 0 0 0,-3 0 0 0 0,-5 0 0 0 0,-5 0 0 0 0,-4 0 0 0 0,-5 1 0 0 0,-5 0 0 0 0,-3 0 0 0 0,-5 1 0 0 0,-1-2 0 0 0,0-2 0 0 0,-1-6 0 0 0,0-5 0 0 0,-2-8 0 0 0,0-13 0 0 0,-1-14 0 0 0,0-16 0 0 0,-7-22 0 0 0,-7-17 0 0 0,-5-14 0 0 0,-5-12 0 0 0,-2-7 0 0 0,-4-5 0 0 0,-2 1 0 0 0,2 7 0 0 0,0 12 0 0 0,7 14 0 0 0,6 17 0 0 0,3 16 0 0 0,1 15 0 0 0,0 11 0 0 0,2 10 0 0 0,0 8 0 0 0,3 9 0 0 0,2 5 0 0 0,3 9 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7628 12803 16383 0 0,'0'1'0'0'0,"2"4"0"0"0,-1 3 0 0 0,3 4 0 0 0,1 8 0 0 0,1 5 0 0 0,2 8 0 0 0,2 6 0 0 0,2 5 0 0 0,-1 2 0 0 0,-2-1 0 0 0,-2 0 0 0 0,0-3 0 0 0,-2-3 0 0 0,-1-3 0 0 0,-2-5 0 0 0,-1-6 0 0 0,-1-7 0 0 0,0-5 0 0 0,0-3 0 0 0,-1-5 0 0 0,0-6 0 0 0,-2-7 0 0 0,2-9 0 0 0,-3-7 0 0 0,1-9 0 0 0,-3-9 0 0 0,-1-8 0 0 0,2-6 0 0 0,0-7 0 0 0,2-4 0 0 0,3-1 0 0 0,5 3 0 0 0,4 2 0 0 0,1 0 0 0 0,1 3 0 0 0,2 3 0 0 0,2 3 0 0 0,4 4 0 0 0,3 6 0 0 0,2 7 0 0 0,4 6 0 0 0,3 10 0 0 0,3 7 0 0 0,-2 7 0 0 0,-4 4 0 0 0,-3 3 0 0 0,-4 2 0 0 0,-3 4 0 0 0,-2 6 0 0 0,-3 6 0 0 0,-2 7 0 0 0,-1 8 0 0 0,-2 6 0 0 0,-3 5 0 0 0,-2 8 0 0 0,-5 9 0 0 0,-6 2 0 0 0,-7-1 0 0 0,-5-3 0 0 0,-5-4 0 0 0,-5-6 0 0 0,-3-7 0 0 0,-3-9 0 0 0,1-10 0 0 0,-1-6 0 0 0,4-6 0 0 0,4-6 0 0 0,4-2 0 0 0,5-3 0 0 0,5-1 0 0 0,1 0 0 0 0,3-1 0 0 0,3 1 0 0 0,4 2 0 0 0,5 3 0 0 0,3 3 0 0 0,3 4 0 0 0,3 5 0 0 0,5 3 0 0 0,6 4 0 0 0,6 4 0 0 0,5 1 0 0 0,4 2 0 0 0,4 0 0 0 0,1 0 0 0 0,-1-1 0 0 0,-4-4 0 0 0,-5-4 0 0 0,-6-5 0 0 0,-4-3 0 0 0,-3-2 0 0 0,-2-2 0 0 0,-1 1 0 0 0,-1-3 0 0 0,-2 0 0 0 0,-1-2 0 0 0,-2-2 0 0 0,-1-1 0 0 0,-2-1 0 0 0,1-3 0 0 0,-1-5 0 0 0,2-3 0 0 0,2-5 0 0 0,2-5 0 0 0,3-7 0 0 0,1-4 0 0 0,1-6 0 0 0,3-3 0 0 0,0-1 0 0 0,1 0 0 0 0,-1 0 0 0 0,-2 2 0 0 0,-5 2 0 0 0,-3 3 0 0 0,-1 4 0 0 0,-4 3 0 0 0,-2 5 0 0 0,-4 8 0 0 0,-4 9 0 0 0,-3 12 0 0 0,-2 11 0 0 0,0 10 0 0 0,-3 8 0 0 0,1 5 0 0 0,3 2 0 0 0,2 1 0 0 0,2-4 0 0 0,2-3 0 0 0,2-4 0 0 0,0-4 0 0 0,2-3 0 0 0,0-4 0 0 0,1-2 0 0 0,2-3 0 0 0,1-2 0 0 0,1-3 0 0 0,1-2 0 0 0,-1-3 0 0 0,1-1 0 0 0,-1-2 0 0 0,1-1 0 0 0,1-2 0 0 0,0-3 0 0 0,2-4 0 0 0,0-4 0 0 0,0-2 0 0 0,-1-1 0 0 0,-1-1 0 0 0,0-1 0 0 0,-2-3 0 0 0,-3-1 0 0 0,1 1 0 0 0,-2 0 0 0 0,0 0 0 0 0,-2 2 0 0 0,0 2 0 0 0,-1-1 0 0 0,0 0 0 0 0,0 0 0 0 0,-1-2 0 0 0,1-2 0 0 0,-1-2 0 0 0,-3 1 0 0 0,1 1 0 0 0,-2 1 0 0 0,1 2 0 0 0,-1 1 0 0 0,1 1 0 0 0,-1-1 0 0 0,1 1 0 0 0,1 3 0 0 0,1 0 0 0 0,0 2 0 0 0,0 1 0 0 0,1 3 0 0 0,3 5 0 0 0,2 7 0 0 0,2 7 0 0 0,2 7 0 0 0,0 5 0 0 0,1 3 0 0 0,2 7 0 0 0,3 2 0 0 0,1 1 0 0 0,1-1 0 0 0,-2-4 0 0 0,-2-6 0 0 0,-1-6 0 0 0,-2-6 0 0 0,-1-5 0 0 0,0-5 0 0 0,-1-3 0 0 0,0-3 0 0 0,0-5 0 0 0,1-4 0 0 0,3-5 0 0 0,3-5 0 0 0,0-3 0 0 0,3-3 0 0 0,-2-5 0 0 0,0-4 0 0 0,-2 0 0 0 0,-2 0 0 0 0,-3 4 0 0 0,-2 4 0 0 0,-2 6 0 0 0,-2 5 0 0 0,1 9 0 0 0,-1 8 0 0 0,3 9 0 0 0,2 10 0 0 0,2 6 0 0 0,3 4 0 0 0,0 3 0 0 0,0 2 0 0 0,0 2 0 0 0,-1 0 0 0 0,-1-2 0 0 0,0-4 0 0 0,-1-5 0 0 0,-1-5 0 0 0,-1-6 0 0 0,-2-4 0 0 0,1-4 0 0 0,2-7 0 0 0,0-7 0 0 0,1-7 0 0 0,0-8 0 0 0,1-7 0 0 0,-1-5 0 0 0,1-1 0 0 0,-3-1 0 0 0,0 3 0 0 0,0 3 0 0 0,-1 5 0 0 0,-2 4 0 0 0,-1 7 0 0 0,2 7 0 0 0,0 8 0 0 0,1 8 0 0 0,3 7 0 0 0,1 2 0 0 0,1 4 0 0 0,1 0 0 0 0,0-2 0 0 0,0 0 0 0 0,0-4 0 0 0,2-2 0 0 0,1-4 0 0 0,1-1 0 0 0,1-1 0 0 0,3-2 0 0 0,1-3 0 0 0,1-1 0 0 0,1-5 0 0 0,3-5 0 0 0,2-4 0 0 0,-2-4 0 0 0,-1-5 0 0 0,-5-3 0 0 0,-3-3 0 0 0,-5 0 0 0 0,-4-1 0 0 0,-4-2 0 0 0,-4 0 0 0 0,-2 1 0 0 0,-3 2 0 0 0,-7 0 0 0 0,-3 1 0 0 0,-4-2 0 0 0,-3 3 0 0 0,-1 1 0 0 0,1 5 0 0 0,3 6 0 0 0,3 5 0 0 0,5 3 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28824 12723 16383 0 0,'0'3'0'0'0,"1"7"0"0"0,1 8 0 0 0,2 12 0 0 0,2 14 0 0 0,2 15 0 0 0,1 17 0 0 0,2 14 0 0 0,1 8 0 0 0,0 4 0 0 0,0-4 0 0 0,-2-4 0 0 0,-2-9 0 0 0,-3-14 0 0 0,-3-16 0 0 0,-1-14 0 0 0,-1-14 0 0 0,0-11 0 0 0,-3-14 0 0 0,-3-14 0 0 0,-4-15 0 0 0,-4-16 0 0 0,-3-11 0 0 0,-3-11 0 0 0,-1-9 0 0 0,0-9 0 0 0,2-6 0 0 0,2-3 0 0 0,2-3 0 0 0,4-1 0 0 0,3 5 0 0 0,3 8 0 0 0,3 9 0 0 0,3 10 0 0 0,3 15 0 0 0,2 12 0 0 0,2 10 0 0 0,4 11 0 0 0,-1 8 0 0 0,2 5 0 0 0,0 3 0 0 0,0 2 0 0 0,-1 0 0 0 0,-1 1 0 0 0,0 2 0 0 0,1 2 0 0 0,2 5 0 0 0,1 4 0 0 0,-1 5 0 0 0,-1 2 0 0 0,-1 2 0 0 0,-1 2 0 0 0,-3-1 0 0 0,-1 1 0 0 0,-2 2 0 0 0,-1 2 0 0 0,-2 2 0 0 0,-4 0 0 0 0,-3-2 0 0 0,-4-5 0 0 0,-2-4 0 0 0,-3-2 0 0 0,-1-4 0 0 0,-2-3 0 0 0,1-3 0 0 0,-1-5 0 0 0,1-1 0 0 0,3-3 0 0 0,2-1 0 0 0,3-2 0 0 0,1-3 0 0 0,2-4 0 0 0,2-4 0 0 0,6-6 0 0 0,7-3 0 0 0,9-4 0 0 0,12-2 0 0 0,0 3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39174 6395 16383 0 0,'2'0'0'0'0,"3"1"0"0"0,2 2 0 0 0,4 4 0 0 0,2 3 0 0 0,5 7 0 0 0,6 7 0 0 0,4 9 0 0 0,6 10 0 0 0,6 14 0 0 0,2 12 0 0 0,2 14 0 0 0,3 13 0 0 0,2 17 0 0 0,-2 17 0 0 0,-4 15 0 0 0,-6 12 0 0 0,-6 4 0 0 0,-7-3 0 0 0,-7-7 0 0 0,-7-7 0 0 0,-6-15 0 0 0,-11-20 0 0 0,-9-17 0 0 0,-4-17 0 0 0,-3-15 0 0 0,-3-12 0 0 0,1-10 0 0 0,2-10 0 0 0,4-8 0 0 0,2-5 0 0 0,4-4 0 0 0,2-3 0 0 0,3-2 0 0 0,1-1 0 0 0,1-3 0 0 0,1-1 0 0 0,0 0 0 0 0,-2-2 0 0 0,0 1 0 0 0,-1 0 0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29329 12738 16383 0 0,'1'0'0'0'0,"2"0"0"0"0,1 1 0 0 0,2 2 0 0 0,1 2 0 0 0,0 0 0 0 0,2 5 0 0 0,3 5 0 0 0,0 4 0 0 0,1 3 0 0 0,1 5 0 0 0,-2 1 0 0 0,0 1 0 0 0,-2 0 0 0 0,-2-2 0 0 0,-2-4 0 0 0,-3-2 0 0 0,-1-2 0 0 0,-2-4 0 0 0,0-2 0 0 0,-1-3 0 0 0,-4-1 0 0 0,-4-2 0 0 0,-1-3 0 0 0,0-4 0 0 0,-1-8 0 0 0,1-5 0 0 0,0-8 0 0 0,0-6 0 0 0,3-6 0 0 0,1-4 0 0 0,4-3 0 0 0,4-1 0 0 0,4 0 0 0 0,5 3 0 0 0,4 3 0 0 0,7 5 0 0 0,6 7 0 0 0,2 8 0 0 0,0 5 0 0 0,-1 5 0 0 0,-5 4 0 0 0,-4 2 0 0 0,-4 3 0 0 0,-3 2 0 0 0,-3 3 0 0 0,-2 1 0 0 0,-1 0 0 0 0,-1-1 0 0 0,-1 0 0 0 0,-1-1 0 0 0,-2 0 0 0 0,0 1 0 0 0,-1 2 0 0 0,-1 2 0 0 0,0 1 0 0 0,0 3 0 0 0,-1 3 0 0 0,1 2 0 0 0,0 2 0 0 0,0 2 0 0 0,0-2 0 0 0,0 0 0 0 0,0-1 0 0 0,0-4 0 0 0,1-3 0 0 0,2-4 0 0 0,5-2 0 0 0,5-2 0 0 0,9-4 0 0 0,7-1 0 0 0,5-5 0 0 0,3-4 0 0 0,-1-4 0 0 0,-3-2 0 0 0,-5-1 0 0 0,-5-2 0 0 0,-6 1 0 0 0,-6-2 0 0 0,-4-2 0 0 0,-4 0 0 0 0,-2-2 0 0 0,-3-1 0 0 0,-3 2 0 0 0,-3 0 0 0 0,-1 1 0 0 0,-2 1 0 0 0,-2 0 0 0 0,0 4 0 0 0,2 2 0 0 0,0 3 0 0 0,2 3 0 0 0,0 1 0 0 0,1 2 0 0 0,1 0 0 0 0,0 1 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30596 12556 16383 0 0,'-2'0'0'0'0,"-5"-2"0"0"0,-1-1 0 0 0,-1 0 0 0 0,-2 1 0 0 0,-2 4 0 0 0,1 5 0 0 0,-1 7 0 0 0,2 7 0 0 0,0 7 0 0 0,3 5 0 0 0,-1 3 0 0 0,1 1 0 0 0,2 2 0 0 0,2-1 0 0 0,2 1 0 0 0,2-3 0 0 0,3-3 0 0 0,4-2 0 0 0,3-4 0 0 0,2-4 0 0 0,1-4 0 0 0,1-5 0 0 0,2-3 0 0 0,3-5 0 0 0,4-5 0 0 0,3-1 0 0 0,5-6 0 0 0,2-3 0 0 0,3-5 0 0 0,-1-3 0 0 0,1-5 0 0 0,-1-3 0 0 0,-2-4 0 0 0,-2-4 0 0 0,-3-2 0 0 0,-2-3 0 0 0,-4 0 0 0 0,-5 2 0 0 0,-3 2 0 0 0,-3 3 0 0 0,-3 1 0 0 0,-3 1 0 0 0,-2 0 0 0 0,-2 3 0 0 0,-1 2 0 0 0,-1 4 0 0 0,-1 7 0 0 0,-1 4 0 0 0,-4 6 0 0 0,-1 8 0 0 0,-3 6 0 0 0,0 6 0 0 0,-1 9 0 0 0,2 6 0 0 0,1 4 0 0 0,2 2 0 0 0,3 1 0 0 0,1 0 0 0 0,2 0 0 0 0,2-3 0 0 0,2-4 0 0 0,4-5 0 0 0,3-5 0 0 0,3-2 0 0 0,3-4 0 0 0,4-4 0 0 0,2-2 0 0 0,7-5 0 0 0,4-3 0 0 0,2-6 0 0 0,3-7 0 0 0,2-7 0 0 0,0-7 0 0 0,-2-6 0 0 0,-1-6 0 0 0,-3-4 0 0 0,-4-3 0 0 0,-5-2 0 0 0,-5-3 0 0 0,-4 2 0 0 0,-6 2 0 0 0,-3 4 0 0 0,-5 7 0 0 0,-5 6 0 0 0,-2 6 0 0 0,-2 8 0 0 0,0 5 0 0 0,-3 5 0 0 0,-1 3 0 0 0,1 1 0 0 0,1 1 0 0 0,-2 2 0 0 0,-1 1 0 0 0,2 4 0 0 0,2 0 0 0 0,2 5 0 0 0,3 3 0 0 0,5 6 0 0 0,8 6 0 0 0,8 3 0 0 0,7 1 0 0 0,4 0 0 0 0,5-1 0 0 0,-1-2 0 0 0,0-4 0 0 0,-3-2 0 0 0,-6-4 0 0 0,-5-3 0 0 0,-4-1 0 0 0,-2-1 0 0 0,-4 0 0 0 0,-4 0 0 0 0,-3-1 0 0 0,-7-1 0 0 0,-9-1 0 0 0,-8-1 0 0 0,-7-2 0 0 0,-4-2 0 0 0,0-3 0 0 0,3-1 0 0 0,5-3 0 0 0,7-2 0 0 0,7-3 0 0 0,5-4 0 0 0,4-4 0 0 0,1-3 0 0 0,4-3 0 0 0,1-2 0 0 0,6-2 0 0 0,6-4 0 0 0,7-4 0 0 0,6-2 0 0 0,9 0 0 0 0,9-2 0 0 0,9-2 0 0 0,3-2 0 0 0,0 0 0 0 0,-4 3 0 0 0,-3 2 0 0 0,-7 0 0 0 0,-7 2 0 0 0,-8 4 0 0 0,-7 4 0 0 0,-7 4 0 0 0,-6 6 0 0 0,-4 3 0 0 0,-4 3 0 0 0,-3 3 0 0 0,-3 2 0 0 0,-1 2 0 0 0,-2 1 0 0 0,-1 1 0 0 0,0 2 0 0 0,-2 3 0 0 0,-2 5 0 0 0,0 6 0 0 0,0 7 0 0 0,1 8 0 0 0,1 8 0 0 0,4 6 0 0 0,3 2 0 0 0,6 1 0 0 0,6-1 0 0 0,4-4 0 0 0,2-7 0 0 0,4-7 0 0 0,4-4 0 0 0,4-6 0 0 0,2-6 0 0 0,1-4 0 0 0,3-9 0 0 0,0-6 0 0 0,1-5 0 0 0,-3-4 0 0 0,0-4 0 0 0,-4-3 0 0 0,-3-3 0 0 0,-2 1 0 0 0,-5 1 0 0 0,-3 4 0 0 0,-4 3 0 0 0,-3 5 0 0 0,-1 4 0 0 0,0 3 0 0 0,-1 3 0 0 0,1 1 0 0 0,1 0 0 0 0,0 2 0 0 0,-2 2 0 0 0,0 1 0 0 0,-3 2 0 0 0,0-1 0 0 0,-1 2 0 0 0,0-1 0 0 0,1 1 0 0 0,-1 1 0 0 0,0 2 0 0 0,0 2 0 0 0,-1 1 0 0 0,0 3 0 0 0,-3 3 0 0 0,-3 1 0 0 0,-5-1 0 0 0,-7 0 0 0 0,-13-2 0 0 0,-6-2 0 0 0,-4-2 0 0 0,1-4 0 0 0,2-2 0 0 0,4-3 0 0 0,3-1 0 0 0,3-2 0 0 0,2-1 0 0 0,4-1 0 0 0,2-1 0 0 0,3 1 0 0 0,2-2 0 0 0,2-1 0 0 0,3-1 0 0 0,2 0 0 0 0,0-1 0 0 0,1 0 0 0 0,1 0 0 0 0,3 1 0 0 0,4 0 0 0 0,5 1 0 0 0,9 0 0 0 0,9-3 0 0 0,15-4 0 0 0,16-6 0 0 0,13-9 0 0 0,9-8 0 0 0,5-6 0 0 0,0-4 0 0 0,-5-2 0 0 0,-7-1 0 0 0,-8 3 0 0 0,-10 4 0 0 0,-11 4 0 0 0,-10 1 0 0 0,-7 3 0 0 0,-8 2 0 0 0,-6 3 0 0 0,-5 1 0 0 0,-2 3 0 0 0,-3 3 0 0 0,-3 4 0 0 0,-2 5 0 0 0,-5 2 0 0 0,-2 2 0 0 0,-4 3 0 0 0,-3 2 0 0 0,-2 0 0 0 0,0 6 0 0 0,-1 6 0 0 0,0 6 0 0 0,2 4 0 0 0,4 5 0 0 0,3 7 0 0 0,5 6 0 0 0,3 4 0 0 0,3 2 0 0 0,3-1 0 0 0,5-3 0 0 0,4-5 0 0 0,2-5 0 0 0,5-5 0 0 0,5-5 0 0 0,5-7 0 0 0,5-5 0 0 0,5-5 0 0 0,2-5 0 0 0,1-7 0 0 0,-1-6 0 0 0,-1-6 0 0 0,-4-3 0 0 0,-5-4 0 0 0,-4-2 0 0 0,-4-1 0 0 0,-7 0 0 0 0,-5 0 0 0 0,-4 2 0 0 0,-7 0 0 0 0,-1 3 0 0 0,-5 3 0 0 0,-2 3 0 0 0,-2 6 0 0 0,-1 4 0 0 0,0 5 0 0 0,0 7 0 0 0,-1 4 0 0 0,1 7 0 0 0,-1 4 0 0 0,2 4 0 0 0,4 3 0 0 0,2 1 0 0 0,3-1 0 0 0,2-1 0 0 0,2-5 0 0 0,3-3 0 0 0,7-5 0 0 0,4-4 0 0 0,6-8 0 0 0,5-11 0 0 0,3-14 0 0 0,2-13 0 0 0,-2-13 0 0 0,-4-17 0 0 0,-5-16 0 0 0,-9-12 0 0 0,-13-11 0 0 0,-12-10 0 0 0,-11-1 0 0 0,-8 6 0 0 0,-4 15 0 0 0,3 21 0 0 0,6 21 0 0 0,6 20 0 0 0,6 18 0 0 0,3 17 0 0 0,2 16 0 0 0,0 16 0 0 0,3 17 0 0 0,3 19 0 0 0,4 23 0 0 0,7 22 0 0 0,4 17 0 0 0,6 12 0 0 0,7 8 0 0 0,8 1 0 0 0,11-3 0 0 0,6-10 0 0 0,2-17 0 0 0,-2-22 0 0 0,-7-23 0 0 0,-7-22 0 0 0,-8-19 0 0 0,-7-13 0 0 0,-6-11 0 0 0,-4-7 0 0 0,-2-4 0 0 0,-1-2 0 0 0,0-1 0 0 0,-2-1 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7622 14281 16383 0 0,'3'0'0'0'0,"5"0"0"0"0,6 0 0 0 0,4 0 0 0 0,9 0 0 0 0,3 0 0 0 0,1-1 0 0 0,0-1 0 0 0,-2 0 0 0 0,-6 0 0 0 0,-3 1 0 0 0,-6 1 0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7875 14182 16383 0 0,'0'-1'0'0'0,"1"-1"0"0"0,3 1 0 0 0,4-1 0 0 0,5 1 0 0 0,7 1 0 0 0,5-1 0 0 0,6 1 0 0 0,3 0 0 0 0,-1 0 0 0 0,-3 0 0 0 0,-5 1 0 0 0,-4-1 0 0 0,-6 0 0 0 0,-5 0 0 0 0,-6 1 0 0 0,-4 1 0 0 0,-5-1 0 0 0,-4 2 0 0 0,-3 2 0 0 0,-2 4 0 0 0,-1 2 0 0 0,2 3 0 0 0,0 1 0 0 0,2 0 0 0 0,3-2 0 0 0,2-2 0 0 0,3-1 0 0 0,1-2 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8973 14017 16383 0 0,'0'1'0'0'0,"0"2"0"0"0,0 3 0 0 0,0 3 0 0 0,0 3 0 0 0,0 2 0 0 0,0 1 0 0 0,0 2 0 0 0,0-2 0 0 0,0 0 0 0 0,0-2 0 0 0,0-2 0 0 0,1-1 0 0 0,2-2 0 0 0,2-3 0 0 0,0-2 0 0 0,2-2 0 0 0,2-1 0 0 0,0 0 0 0 0,2 0 0 0 0,2-1 0 0 0,-1 1 0 0 0,1-2 0 0 0,0 0 0 0 0,-2-1 0 0 0,-1-2 0 0 0,-1 1 0 0 0,-2 0 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9447 13796 16383 0 0,'-1'0'0'0'0,"-4"0"0"0"0,-1 0 0 0 0,-3 1 0 0 0,-3 4 0 0 0,-2 4 0 0 0,0 7 0 0 0,0 2 0 0 0,2 2 0 0 0,3 2 0 0 0,1-2 0 0 0,2 0 0 0 0,3-1 0 0 0,1-3 0 0 0,1-3 0 0 0,1-1 0 0 0,3 0 0 0 0,2-3 0 0 0,3 0 0 0 0,3 0 0 0 0,3-1 0 0 0,-1-2 0 0 0,-1 0 0 0 0,0-1 0 0 0,-3-1 0 0 0,0 1 0 0 0,-1 0 0 0 0,-1 1 0 0 0,0 1 0 0 0,1-2 0 0 0,-1 1 0 0 0,-2 0 0 0 0,1 0 0 0 0,-2 1 0 0 0,-1-1 0 0 0,-2 0 0 0 0,-3-1 0 0 0,-2-2 0 0 0,-2-2 0 0 0,-1-1 0 0 0,1-2 0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9683 13707 16383 0 0,'1'0'0'0'0,"2"1"0"0"0,3 3 0 0 0,3 6 0 0 0,4 5 0 0 0,2 6 0 0 0,2 7 0 0 0,3 4 0 0 0,1 4 0 0 0,1 1 0 0 0,-1 0 0 0 0,0-3 0 0 0,0-3 0 0 0,-1-5 0 0 0,-2-7 0 0 0,-4-6 0 0 0,-2-6 0 0 0,-3-8 0 0 0,0-9 0 0 0,-1-9 0 0 0,0-11 0 0 0,1-12 0 0 0,0-10 0 0 0,1-1 0 0 0,-1 1 0 0 0,1 5 0 0 0,-3 6 0 0 0,-1 8 0 0 0,-2 9 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9046 14903 16383 0 0,'1'0'0'0'0,"2"0"0"0"0,4 0 0 0 0,8-2 0 0 0,10-3 0 0 0,11-4 0 0 0,10-1 0 0 0,8-1 0 0 0,3 0 0 0 0,-1 1 0 0 0,-8 2 0 0 0,-10 2 0 0 0,-8 1 0 0 0,-8 3 0 0 0,-7 1 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9913 14603 16383 0 0,'1'0'0'0'0,"2"1"0"0"0,1 2 0 0 0,2 4 0 0 0,1 5 0 0 0,1 2 0 0 0,-1 4 0 0 0,-1 0 0 0 0,1 3 0 0 0,0 0 0 0 0,1-2 0 0 0,-1-3 0 0 0,0-4 0 0 0,1-1 0 0 0,1-4 0 0 0,2-2 0 0 0,3-3 0 0 0,4-1 0 0 0,5-2 0 0 0,5-3 0 0 0,3-3 0 0 0,-2-1 0 0 0,-2-4 0 0 0,-2-2 0 0 0,-2-1 0 0 0,-5-3 0 0 0,-3-3 0 0 0,-4-2 0 0 0,-4-1 0 0 0,-4 0 0 0 0,-1 1 0 0 0,-2 3 0 0 0,-1 2 0 0 0,1 6 0 0 0,3 3 0 0 0,1 9 0 0 0,1 6 0 0 0,2 8 0 0 0,1 4 0 0 0,1 7 0 0 0,0 5 0 0 0,0 1 0 0 0,0 1 0 0 0,0-1 0 0 0,0-4 0 0 0,0-3 0 0 0,-2-5 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10692 14368 16383 0 0,'-3'0'0'0'0,"-3"2"0"0"0,-4 2 0 0 0,-3 4 0 0 0,-4 5 0 0 0,-1 5 0 0 0,-1 4 0 0 0,2 2 0 0 0,2 1 0 0 0,5-4 0 0 0,3-1 0 0 0,4 0 0 0 0,1-3 0 0 0,2-3 0 0 0,1-3 0 0 0,0-2 0 0 0,1 0 0 0 0,1-2 0 0 0,2 0 0 0 0,3-1 0 0 0,2 2 0 0 0,2 0 0 0 0,3 3 0 0 0,0 2 0 0 0,2 1 0 0 0,-1 1 0 0 0,1 1 0 0 0,-2 1 0 0 0,-2-1 0 0 0,-1 1 0 0 0,-4-3 0 0 0,-2-1 0 0 0,-3-2 0 0 0,-1-2 0 0 0,-2 0 0 0 0,0-2 0 0 0,-2 0 0 0 0,-2-1 0 0 0,-1-2 0 0 0,-1-2 0 0 0,-1 0 0 0 0,0-2 0 0 0,0-1 0 0 0,1-2 0 0 0,0-4 0 0 0,-1-1 0 0 0,0-1 0 0 0,2 2 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27718 3166 16383 0 0,'0'-1'0'0'0,"1"0"0"0"0,2 0 0 0 0,3 0 0 0 0,4 1 0 0 0,8 1 0 0 0,10 3 0 0 0,8 0 0 0 0,2-1 0 0 0,-2 0 0 0 0,-3-1 0 0 0,-6-1 0 0 0,-5-1 0 0 0,-5 1 0 0 0,-5-1 0 0 0,-3-1 0 0 0,-2 1 0 0 0,-2 0 0 0 0,0 0 0 0 0,0 0 0 0 0,-1-1 0 0 0,-3-1 0 0 0,-1-1 0 0 0,-3 1 0 0 0,-1-1 0 0 0,-1 0 0 0 0,-1 1 0 0 0,-1 1 0 0 0,1 0 0 0 0,0 1 0 0 0,-1 0 0 0 0,1 0 0 0 0,0 0 0 0 0,0 0 0 0 0,1 0 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10772 14716 16383 0 0,'1'-1'0'0'0,"4"-3"0"0"0,3-2 0 0 0,3-1 0 0 0,4-2 0 0 0,2 0 0 0 0,2-2 0 0 0,-1-3 0 0 0,0-3 0 0 0,0 0 0 0 0,-2 0 0 0 0,-2-1 0 0 0,-3 1 0 0 0,-2 0 0 0 0,-4 1 0 0 0,-2 1 0 0 0,-1 2 0 0 0,-3 3 0 0 0,-3 3 0 0 0,-1 1 0 0 0,-3 3 0 0 0,-1 1 0 0 0,-1 2 0 0 0,1 1 0 0 0,1 2 0 0 0,0 2 0 0 0,1 2 0 0 0,0 1 0 0 0,0 3 0 0 0,2 2 0 0 0,0 2 0 0 0,0 1 0 0 0,0 0 0 0 0,1 0 0 0 0,1 1 0 0 0,1-1 0 0 0,1 1 0 0 0,1-1 0 0 0,1 0 0 0 0,2 0 0 0 0,1-1 0 0 0,1-2 0 0 0,0-3 0 0 0,1 0 0 0 0,1-2 0 0 0,0-1 0 0 0,1-1 0 0 0,-1-2 0 0 0,2 0 0 0 0,2-1 0 0 0,2-1 0 0 0,1-1 0 0 0,2 0 0 0 0,-1-1 0 0 0,0 0 0 0 0,-2-1 0 0 0,0-2 0 0 0,-2-2 0 0 0,0-1 0 0 0,-2-1 0 0 0,0-2 0 0 0,3-2 0 0 0,-1-3 0 0 0,1 0 0 0 0,0-2 0 0 0,-2 3 0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11182 14415 16383 0 0,'1'0'0'0'0,"2"0"0"0"0,2 0 0 0 0,1 0 0 0 0,2 0 0 0 0,1 0 0 0 0,2 0 0 0 0,1 1 0 0 0,2 3 0 0 0,2 1 0 0 0,-1 1 0 0 0,3 3 0 0 0,1 4 0 0 0,2 4 0 0 0,2 7 0 0 0,3 3 0 0 0,-2 2 0 0 0,0 1 0 0 0,-2-1 0 0 0,-2-1 0 0 0,-3-1 0 0 0,-3-2 0 0 0,-2-4 0 0 0,-3-3 0 0 0,-2-3 0 0 0,-2-3 0 0 0,-1-2 0 0 0,-1-2 0 0 0,-2 1 0 0 0,0-1 0 0 0,-2 0 0 0 0,-1-3 0 0 0,-3-3 0 0 0,-1-3 0 0 0,-1-3 0 0 0,-1-1 0 0 0,0-4 0 0 0,-1-4 0 0 0,0-4 0 0 0,0-6 0 0 0,2-5 0 0 0,2-4 0 0 0,2-6 0 0 0,1-1 0 0 0,2-4 0 0 0,1 0 0 0 0,3 0 0 0 0,3 4 0 0 0,4 4 0 0 0,3 4 0 0 0,1 6 0 0 0,0 7 0 0 0,-4 6 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12012 14705 16383 0 0,'0'1'0'0'0,"0"2"0"0"0,-1 0 0 0 0,-2 0 0 0 0,-2-1 0 0 0,-1-1 0 0 0,-1 0 0 0 0,0 0 0 0 0,-1-1 0 0 0,1 0 0 0 0,-1 0 0 0 0,3-1 0 0 0,4 1 0 0 0,8-1 0 0 0,6-3 0 0 0,8-3 0 0 0,5 0 0 0 0,3 0 0 0 0,1 2 0 0 0,-3 0 0 0 0,-3 0 0 0 0,-4-1 0 0 0,-6 1 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12631 14377 16383 0 0,'-3'0'0'0'0,"-5"0"0"0"0,-4 0 0 0 0,-3 2 0 0 0,-1 2 0 0 0,-1 4 0 0 0,-1 4 0 0 0,1 3 0 0 0,2 4 0 0 0,3 3 0 0 0,3 3 0 0 0,4-1 0 0 0,2-2 0 0 0,1-1 0 0 0,2-3 0 0 0,0-4 0 0 0,1-3 0 0 0,1-3 0 0 0,1-2 0 0 0,4-2 0 0 0,2-1 0 0 0,3-3 0 0 0,4-4 0 0 0,4-5 0 0 0,2-5 0 0 0,1-4 0 0 0,0-2 0 0 0,-2-3 0 0 0,-3-3 0 0 0,-2-6 0 0 0,-3-6 0 0 0,-3-8 0 0 0,-4-11 0 0 0,-6-12 0 0 0,-10-11 0 0 0,-11-10 0 0 0,-10-9 0 0 0,-7-3 0 0 0,-2 4 0 0 0,5 13 0 0 0,7 18 0 0 0,6 22 0 0 0,7 22 0 0 0,5 25 0 0 0,4 21 0 0 0,3 19 0 0 0,2 14 0 0 0,3 15 0 0 0,5 10 0 0 0,5 6 0 0 0,5 0 0 0 0,5-1 0 0 0,6 1 0 0 0,7-1 0 0 0,4-5 0 0 0,1-9 0 0 0,0-9 0 0 0,-1-12 0 0 0,-4-8 0 0 0,-4-10 0 0 0,-7-9 0 0 0,-5-8 0 0 0,-6-8 0 0 0,-3-4 0 0 0,-1-6 0 0 0,-2-3 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13092 14310 16383 0 0,'-3'0'0'0'0,"-1"3"0"0"0,-2 5 0 0 0,-3 7 0 0 0,0 9 0 0 0,-1 5 0 0 0,1 4 0 0 0,2 4 0 0 0,0-1 0 0 0,3-2 0 0 0,1-4 0 0 0,2-6 0 0 0,0-5 0 0 0,1-6 0 0 0,2-4 0 0 0,2-4 0 0 0,5-5 0 0 0,2-8 0 0 0,3-6 0 0 0,2-6 0 0 0,2-5 0 0 0,0-4 0 0 0,-1 0 0 0 0,-3 3 0 0 0,-2 7 0 0 0,-1 11 0 0 0,-2 12 0 0 0,-1 9 0 0 0,2 9 0 0 0,1 5 0 0 0,-1 1 0 0 0,-2-4 0 0 0,-1-4 0 0 0,0-4 0 0 0,0-5 0 0 0,-1-5 0 0 0,1-2 0 0 0,0-6 0 0 0,2-5 0 0 0,2-5 0 0 0,2-7 0 0 0,3-7 0 0 0,1-6 0 0 0,-1-3 0 0 0,-2-4 0 0 0,-5-4 0 0 0,-2-5 0 0 0,-4-6 0 0 0,-2-1 0 0 0,-1-1 0 0 0,1 4 0 0 0,1 6 0 0 0,-1 8 0 0 0,0 11 0 0 0,0 14 0 0 0,1 15 0 0 0,1 13 0 0 0,3 13 0 0 0,2 13 0 0 0,3 9 0 0 0,3 10 0 0 0,1 3 0 0 0,2-1 0 0 0,-2-5 0 0 0,0-7 0 0 0,-3-10 0 0 0,-1-8 0 0 0,-3-10 0 0 0,-5-10 0 0 0,-8-12 0 0 0,-10-13 0 0 0,-10-13 0 0 0,-10-14 0 0 0,2 0 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13656 14187 16383 0 0,'5'0'0'0'0,"3"0"0"0"0,3 0 0 0 0,0 0 0 0 0,-2 1 0 0 0,-2 2 0 0 0,-3 1 0 0 0,-1 5 0 0 0,-2 7 0 0 0,-1 7 0 0 0,-2 6 0 0 0,0 4 0 0 0,-2 3 0 0 0,0 2 0 0 0,0-1 0 0 0,2-5 0 0 0,0-6 0 0 0,2-7 0 0 0,3-9 0 0 0,5-10 0 0 0,4-12 0 0 0,4-10 0 0 0,2-10 0 0 0,1-5 0 0 0,-1-6 0 0 0,-1-3 0 0 0,-5 2 0 0 0,-3 5 0 0 0,-3 10 0 0 0,0 14 0 0 0,0 15 0 0 0,0 14 0 0 0,1 13 0 0 0,2 8 0 0 0,-1 3 0 0 0,1-1 0 0 0,-2-4 0 0 0,0-5 0 0 0,-1-5 0 0 0,-1-7 0 0 0,0-3 0 0 0,1-4 0 0 0,0-3 0 0 0,0-2 0 0 0,1-3 0 0 0,2 1 0 0 0,-1 0 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14134 14457 16383 0 0,'2'0'0'0'0,"1"0"0"0"0,0 0 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14739 14050 16383 0 0,'-1'0'0'0'0,"-2"0"0"0"0,-3 0 0 0 0,-2 1 0 0 0,1 2 0 0 0,-1 3 0 0 0,1 5 0 0 0,1 5 0 0 0,-1 4 0 0 0,2 5 0 0 0,2 3 0 0 0,0 1 0 0 0,2 0 0 0 0,1-2 0 0 0,0-4 0 0 0,0-2 0 0 0,2-2 0 0 0,2-2 0 0 0,3-2 0 0 0,1-3 0 0 0,0-1 0 0 0,2-4 0 0 0,2-2 0 0 0,3-3 0 0 0,4-1 0 0 0,2-2 0 0 0,-1-1 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14983 14041 16383 0 0,'-1'0'0'0'0,"-2"0"0"0"0,-3 0 0 0 0,-2 1 0 0 0,-1 4 0 0 0,0 4 0 0 0,1 6 0 0 0,2 5 0 0 0,2 3 0 0 0,2 2 0 0 0,1 1 0 0 0,2 3 0 0 0,5 1 0 0 0,3-1 0 0 0,5-2 0 0 0,3-3 0 0 0,1-2 0 0 0,0-3 0 0 0,0-2 0 0 0,0-2 0 0 0,-3-3 0 0 0,-1-1 0 0 0,-5-2 0 0 0,-1-2 0 0 0,-1 2 0 0 0,-2 0 0 0 0,-2 1 0 0 0,-1 2 0 0 0,-4 0 0 0 0,-3 1 0 0 0,-3-1 0 0 0,-2-1 0 0 0,-1 0 0 0 0,-1-3 0 0 0,1-3 0 0 0,0-2 0 0 0,2-4 0 0 0,1-6 0 0 0,2-11 0 0 0,0-9 0 0 0,3 1 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15233 14028 16383 0 0,'1'0'0'0'0,"1"1"0"0"0,1 4 0 0 0,1 4 0 0 0,2 6 0 0 0,2 7 0 0 0,0 5 0 0 0,2 3 0 0 0,3 3 0 0 0,0-1 0 0 0,1 2 0 0 0,0-1 0 0 0,-1-2 0 0 0,-1-3 0 0 0,-2-4 0 0 0,-2-5 0 0 0,-2-4 0 0 0,0-5 0 0 0,1-8 0 0 0,-2-11 0 0 0,0-11 0 0 0,2-9 0 0 0,0-12 0 0 0,2-8 0 0 0,-2-8 0 0 0,-1-2 0 0 0,-2 3 0 0 0,-2 6 0 0 0,-1 8 0 0 0,0 7 0 0 0,-1 11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27912 3182 16383 0 0,'0'1'0'0'0,"0"1"0"0"0,0 2 0 0 0,0 0 0 0 0,0 1 0 0 0,0 1 0 0 0,0 0 0 0 0,1 0 0 0 0,0-2 0 0 0,0-3 0 0 0,0-7 0 0 0,0-8 0 0 0,-5-13 0 0 0,-1-1 0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15774 14453 16383 0 0,'3'0'0'0'0,"3"0"0"0"0,18 2 0 0 0,18 2 0 0 0,24 1 0 0 0,23 1 0 0 0,25 0 0 0 0,23 2 0 0 0,24 1 0 0 0,22 0 0 0 0,16 0 0 0 0,12 0 0 0 0,11-3 0 0 0,8-2 0 0 0,11-1 0 0 0,10-2 0 0 0,12-1 0 0 0,17 0 0 0 0,15 0 0 0 0,13-1 0 0 0,4 1 0 0 0,-2 0 0 0 0,3 0 0 0 0,-2-1 0 0 0,0 1 0 0 0,3 0 0 0 0,-2 0 0 0 0,-4-3 0 0 0,-4 0 0 0 0,-9-1 0 0 0,-12 1 0 0 0,-19 1 0 0 0,-21 0 0 0 0,-19 2 0 0 0,-18-1 0 0 0,-16-1 0 0 0,-10-1 0 0 0,-12 0 0 0 0,-11 1 0 0 0,-13 0 0 0 0,-17 1 0 0 0,-20 0 0 0 0,-24 1 0 0 0,-24-1 0 0 0,-18-1 0 0 0,-16 0 0 0 0,-11 1 0 0 0,-4 0 0 0 0,-2 1 0 0 0,2-1 0 0 0,3 1 0 0 0,3-1 0 0 0,5-1 0 0 0,5-1 0 0 0,3-4 0 0 0,1 0 0 0 0,0 1 0 0 0,-1 0 0 0 0,-3 1 0 0 0,-3 1 0 0 0,-2 2 0 0 0,-5 0 0 0 0,-6-1 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25765 14258 16383 0 0,'1'0'0'0'0,"4"2"0"0"0,6 3 0 0 0,9 4 0 0 0,6 4 0 0 0,6 2 0 0 0,1 1 0 0 0,-2-1 0 0 0,-3-4 0 0 0,-6-3 0 0 0,-4-3 0 0 0,-6-1 0 0 0,-2-1 0 0 0,-3 3 0 0 0,-3 5 0 0 0,-6 6 0 0 0,-7 11 0 0 0,-7 10 0 0 0,-9 6 0 0 0,-4 5 0 0 0,-5 3 0 0 0,-1-3 0 0 0,2-5 0 0 0,4-8 0 0 0,6-8 0 0 0,6-9 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30229 14341 16383 0 0,'0'2'0'0'0,"1"8"0"0"0,1 13 0 0 0,0 15 0 0 0,2 21 0 0 0,0 18 0 0 0,1 19 0 0 0,1 19 0 0 0,0 11 0 0 0,3 7 0 0 0,-2-4 0 0 0,1-15 0 0 0,-1-21 0 0 0,-3-24 0 0 0,0-28 0 0 0,-3-26 0 0 0,-2-25 0 0 0,-6-23 0 0 0,-9-23 0 0 0,-6-17 0 0 0,-2-10 0 0 0,3 10 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30309 14542 16383 0 0,'2'2'0'0'0,"5"2"0"0"0,1 6 0 0 0,2 5 0 0 0,0 7 0 0 0,0 5 0 0 0,-1 5 0 0 0,-3 3 0 0 0,-2 2 0 0 0,-2-1 0 0 0,-1-2 0 0 0,-2-2 0 0 0,-4-5 0 0 0,-7-3 0 0 0,-7-4 0 0 0,-3-5 0 0 0,-4-6 0 0 0,1-5 0 0 0,2-2 0 0 0,3-1 0 0 0,3-2 0 0 0,7-1 0 0 0,5-1 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5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30845 14451 16383 0 0,'-3'0'0'0'0,"-3"0"0"0"0,-4 1 0 0 0,-3 4 0 0 0,-4 5 0 0 0,-3 8 0 0 0,-3 9 0 0 0,-1 11 0 0 0,3 7 0 0 0,4 4 0 0 0,5 1 0 0 0,5-2 0 0 0,3-6 0 0 0,3-4 0 0 0,1-7 0 0 0,3-5 0 0 0,1-7 0 0 0,3-4 0 0 0,3-5 0 0 0,2-6 0 0 0,3-6 0 0 0,-1-7 0 0 0,0-9 0 0 0,-2-7 0 0 0,-1-6 0 0 0,-2-4 0 0 0,-2-2 0 0 0,-1 0 0 0 0,-2 5 0 0 0,-2 4 0 0 0,-1 5 0 0 0,1 8 0 0 0,1 7 0 0 0,1 7 0 0 0,2 9 0 0 0,2 9 0 0 0,4 10 0 0 0,3 9 0 0 0,3 7 0 0 0,0 2 0 0 0,0-2 0 0 0,-3-6 0 0 0,-2-7 0 0 0,-2-10 0 0 0,-2-10 0 0 0,0-12 0 0 0,0-9 0 0 0,1-10 0 0 0,-1-1 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31100 14537 16383 0 0,'1'0'0'0'0,"2"0"0"0"0,1 1 0 0 0,4 3 0 0 0,3 4 0 0 0,6 6 0 0 0,6 6 0 0 0,5 5 0 0 0,-1 3 0 0 0,-1 1 0 0 0,-3-2 0 0 0,-3-3 0 0 0,-5-2 0 0 0,-3-5 0 0 0,-4-3 0 0 0,-3-1 0 0 0,-2-2 0 0 0,-3-3 0 0 0,-4-2 0 0 0,-5-3 0 0 0,-1-3 0 0 0,-1-2 0 0 0,0-5 0 0 0,0-2 0 0 0,2-4 0 0 0,1-5 0 0 0,4-7 0 0 0,1-4 0 0 0,1-7 0 0 0,2-2 0 0 0,1-3 0 0 0,3 1 0 0 0,4 2 0 0 0,0 8 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31585 14367 16383 0 0,'-1'-1'0'0'0,"-4"-1"0"0"0,-1 0 0 0 0,-2 1 0 0 0,-2 1 0 0 0,0 3 0 0 0,-1 3 0 0 0,1 5 0 0 0,2 5 0 0 0,2 4 0 0 0,3 3 0 0 0,1 3 0 0 0,1 0 0 0 0,1-1 0 0 0,0-2 0 0 0,2-2 0 0 0,1-3 0 0 0,2-6 0 0 0,1-3 0 0 0,1-5 0 0 0,1-2 0 0 0,1-4 0 0 0,2-7 0 0 0,3-6 0 0 0,-1-4 0 0 0,0-5 0 0 0,-1 0 0 0 0,-1 2 0 0 0,-2-1 0 0 0,0 1 0 0 0,-1 2 0 0 0,0 1 0 0 0,0 3 0 0 0,0 4 0 0 0,-1 4 0 0 0,0 3 0 0 0,1 3 0 0 0,0 3 0 0 0,3 2 0 0 0,0 4 0 0 0,2 7 0 0 0,2 10 0 0 0,0 8 0 0 0,1 10 0 0 0,-1 12 0 0 0,2 8 0 0 0,1 6 0 0 0,1 1 0 0 0,0-2 0 0 0,0-8 0 0 0,-4-12 0 0 0,-3-11 0 0 0,-4-10 0 0 0,-3-10 0 0 0,1-10 0 0 0,-1-9 0 0 0,1-8 0 0 0,1-9 0 0 0,0-7 0 0 0,2-8 0 0 0,0-6 0 0 0,-1-4 0 0 0,-1-4 0 0 0,-1-1 0 0 0,-1 0 0 0 0,-2-1 0 0 0,-2 2 0 0 0,0 5 0 0 0,-1 8 0 0 0,-1 6 0 0 0,2 12 0 0 0,2 11 0 0 0,4 13 0 0 0,3 13 0 0 0,3 6 0 0 0,3 4 0 0 0,1 2 0 0 0,1-1 0 0 0,-1-2 0 0 0,1-3 0 0 0,-2-5 0 0 0,-3-6 0 0 0,0-5 0 0 0,0-4 0 0 0,-1-3 0 0 0,0-3 0 0 0,0-5 0 0 0,0-5 0 0 0,0-7 0 0 0,0-7 0 0 0,-2-5 0 0 0,1-5 0 0 0,-3 0 0 0 0,-1 2 0 0 0,-1 2 0 0 0,-3 5 0 0 0,1 6 0 0 0,0 5 0 0 0,1 7 0 0 0,2 8 0 0 0,2 6 0 0 0,4 7 0 0 0,1 4 0 0 0,2 1 0 0 0,2 1 0 0 0,2-1 0 0 0,3-2 0 0 0,0-5 0 0 0,0-3 0 0 0,-1-3 0 0 0,1-6 0 0 0,-2-5 0 0 0,-1-6 0 0 0,-2-6 0 0 0,-3-5 0 0 0,-4-6 0 0 0,-4-4 0 0 0,-3-3 0 0 0,-5-1 0 0 0,-6 0 0 0 0,-6 5 0 0 0,-3 5 0 0 0,-1 8 0 0 0,1 7 0 0 0,-1 6 0 0 0,0 6 0 0 0,1 10 0 0 0,-2 9 0 0 0,2 10 0 0 0,3 6 0 0 0,4 6 0 0 0,3 2 0 0 0,3 0 0 0 0,4-1 0 0 0,3-5 0 0 0,7-5 0 0 0,7-6 0 0 0,9-5 0 0 0,11-7 0 0 0,14-7 0 0 0,15-8 0 0 0,7-11 0 0 0,-1-9 0 0 0,-3-12 0 0 0,-7-6 0 0 0,-10-5 0 0 0,-11-3 0 0 0,-12-5 0 0 0,-10-2 0 0 0,-8-2 0 0 0,-11-3 0 0 0,-8-1 0 0 0,-5 0 0 0 0,-2 5 0 0 0,1 6 0 0 0,2 10 0 0 0,3 14 0 0 0,2 17 0 0 0,3 19 0 0 0,1 18 0 0 0,1 17 0 0 0,3 14 0 0 0,5 11 0 0 0,5 3 0 0 0,3 0 0 0 0,3-4 0 0 0,2-8 0 0 0,-1-10 0 0 0,-3-9 0 0 0,-3-10 0 0 0,-1-8 0 0 0,-4-12 0 0 0,-6-13 0 0 0,-3-6 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32885 14247 16383 0 0,'1'0'0'0'0,"3"0"0"0"0,6 0 0 0 0,7 0 0 0 0,9 0 0 0 0,11-4 0 0 0,12-2 0 0 0,9-5 0 0 0,0-3 0 0 0,-2 1 0 0 0,-8 0 0 0 0,-8 3 0 0 0,-9 1 0 0 0,-9 3 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7984 8297 16383 0 0,'0'3'0'0'0,"0"3"0"0"0,1 5 0 0 0,3 10 0 0 0,1 7 0 0 0,3 5 0 0 0,0 3 0 0 0,0 2 0 0 0,-1 1 0 0 0,1-2 0 0 0,-2-4 0 0 0,-1-7 0 0 0,-1-7 0 0 0,-1-10 0 0 0,1-12 0 0 0,-1-11 0 0 0,1-10 0 0 0,2-9 0 0 0,-1-8 0 0 0,1-5 0 0 0,1 0 0 0 0,2-2 0 0 0,2-3 0 0 0,2 0 0 0 0,2 4 0 0 0,1 4 0 0 0,0 8 0 0 0,-2 6 0 0 0,-1 10 0 0 0,0 9 0 0 0,-3 7 0 0 0,-1 7 0 0 0,-4 4 0 0 0,1 7 0 0 0,4 10 0 0 0,0 7 0 0 0,3 8 0 0 0,2 6 0 0 0,3 7 0 0 0,1 3 0 0 0,-1 0 0 0 0,0-4 0 0 0,-2-6 0 0 0,-2-8 0 0 0,-2-8 0 0 0,-2-8 0 0 0,-2-6 0 0 0,0-6 0 0 0,-1-5 0 0 0,0-3 0 0 0,0-2 0 0 0,0-2 0 0 0,0-4 0 0 0,2-5 0 0 0,3-7 0 0 0,1-6 0 0 0,2-7 0 0 0,-1-3 0 0 0,-2-1 0 0 0,-1 0 0 0 0,0 0 0 0 0,-3 3 0 0 0,-1 5 0 0 0,-2 9 0 0 0,-1 9 0 0 0,1 13 0 0 0,3 13 0 0 0,3 11 0 0 0,4 9 0 0 0,1 5 0 0 0,2 0 0 0 0,0-4 0 0 0,0-5 0 0 0,0-9 0 0 0,-2-6 0 0 0,-3-6 0 0 0,0-7 0 0 0,0-7 0 0 0,1-9 0 0 0,-1-12 0 0 0,2-7 0 0 0,-1-8 0 0 0,-1-6 0 0 0,-1-1 0 0 0,-3 0 0 0 0,-2 2 0 0 0,-3 4 0 0 0,-2 5 0 0 0,-2 6 0 0 0,2 8 0 0 0,0 10 0 0 0,1 9 0 0 0,1 8 0 0 0,1 9 0 0 0,2 8 0 0 0,-1 8 0 0 0,1 10 0 0 0,0 8 0 0 0,2 11 0 0 0,3 15 0 0 0,2 10 0 0 0,0 7 0 0 0,0 3 0 0 0,-3-4 0 0 0,-1-7 0 0 0,-2-7 0 0 0,-3-11 0 0 0,-2-8 0 0 0,-2-8 0 0 0,-2-6 0 0 0,-1-6 0 0 0,-2-6 0 0 0,-3-6 0 0 0,-5-4 0 0 0,-2-4 0 0 0,-3-7 0 0 0,0-4 0 0 0,1-4 0 0 0,0-4 0 0 0,1-4 0 0 0,2-4 0 0 0,3-1 0 0 0,-1-3 0 0 0,1-7 0 0 0,0-8 0 0 0,0-10 0 0 0,-1-12 0 0 0,3-17 0 0 0,1-13 0 0 0,7-6 0 0 0,7-5 0 0 0,8 0 0 0 0,9 0 0 0 0,8 6 0 0 0,9 4 0 0 0,6 7 0 0 0,2 10 0 0 0,-5 10 0 0 0,-6 11 0 0 0,-8 11 0 0 0,-5 10 0 0 0,-7 9 0 0 0,-4 7 0 0 0,-4 3 0 0 0,-3 3 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9608 8214 16383 0 0,'0'-1'0'0'0,"0"-2"0"0"0,0-3 0 0 0,0-4 0 0 0,0 0 0 0 0,0-3 0 0 0,0 0 0 0 0,0-1 0 0 0,0 1 0 0 0,-3-2 0 0 0,-3 3 0 0 0,-4 3 0 0 0,-3 3 0 0 0,-2 3 0 0 0,0 3 0 0 0,-2 3 0 0 0,-2 2 0 0 0,0 5 0 0 0,-2 6 0 0 0,-1 5 0 0 0,1 7 0 0 0,2 4 0 0 0,2 5 0 0 0,5 1 0 0 0,3 0 0 0 0,3-1 0 0 0,2-4 0 0 0,2-2 0 0 0,0-4 0 0 0,2-4 0 0 0,2-4 0 0 0,1-6 0 0 0,2-5 0 0 0,1-3 0 0 0,2-4 0 0 0,5-4 0 0 0,1-6 0 0 0,1-6 0 0 0,1-5 0 0 0,1-5 0 0 0,-1-5 0 0 0,0-2 0 0 0,-1 0 0 0 0,-4 2 0 0 0,-1 2 0 0 0,-3 6 0 0 0,0 8 0 0 0,-1 6 0 0 0,-1 8 0 0 0,2 8 0 0 0,3 9 0 0 0,3 9 0 0 0,0 3 0 0 0,2 1 0 0 0,0 1 0 0 0,1-3 0 0 0,-1-3 0 0 0,0-3 0 0 0,0-4 0 0 0,0-4 0 0 0,0-3 0 0 0,2-3 0 0 0,3-3 0 0 0,4-2 0 0 0,6-2 0 0 0,5-3 0 0 0,4-2 0 0 0,5-5 0 0 0,1-5 0 0 0,-1-5 0 0 0,-2-7 0 0 0,-2-5 0 0 0,-2-4 0 0 0,-7-5 0 0 0,-6-2 0 0 0,-8 1 0 0 0,-7 0 0 0 0,-4 1 0 0 0,-4 2 0 0 0,-4 4 0 0 0,-6 3 0 0 0,-6 4 0 0 0,-5 6 0 0 0,-6 5 0 0 0,-3 6 0 0 0,0 4 0 0 0,3 6 0 0 0,0 9 0 0 0,1 10 0 0 0,2 10 0 0 0,2 9 0 0 0,4 6 0 0 0,3 3 0 0 0,5 3 0 0 0,4 2 0 0 0,5-3 0 0 0,6-5 0 0 0,6-5 0 0 0,5-6 0 0 0,7-6 0 0 0,2-6 0 0 0,4-6 0 0 0,2-6 0 0 0,1-9 0 0 0,1-10 0 0 0,0-12 0 0 0,-2-10 0 0 0,-2-10 0 0 0,-4-12 0 0 0,-6-9 0 0 0,-6-8 0 0 0,-7-5 0 0 0,-8-5 0 0 0,-6-3 0 0 0,-9 1 0 0 0,-6 0 0 0 0,0 4 0 0 0,2 4 0 0 0,6 8 0 0 0,4 7 0 0 0,4 12 0 0 0,2 16 0 0 0,3 19 0 0 0,2 22 0 0 0,5 23 0 0 0,5 23 0 0 0,5 20 0 0 0,4 16 0 0 0,0 9 0 0 0,0 4 0 0 0,-1-4 0 0 0,0-4 0 0 0,-1-11 0 0 0,1-11 0 0 0,1-14 0 0 0,0-12 0 0 0,-3-12 0 0 0,-2-11 0 0 0,-3-8 0 0 0,-3-7 0 0 0,-1-8 0 0 0,0-8 0 0 0,4-8 0 0 0,3-11 0 0 0,4-8 0 0 0,2-9 0 0 0,0-6 0 0 0,-1-5 0 0 0,-3-8 0 0 0,-2-3 0 0 0,-4-2 0 0 0,-4 2 0 0 0,-4 6 0 0 0,-2 3 0 0 0,-1 6 0 0 0,-2 7 0 0 0,1 7 0 0 0,-1 12 0 0 0,0 15 0 0 0,1 15 0 0 0,-1 15 0 0 0,3 14 0 0 0,2 14 0 0 0,4 12 0 0 0,3 6 0 0 0,3 3 0 0 0,3-4 0 0 0,1-3 0 0 0,1-5 0 0 0,1-6 0 0 0,-2-8 0 0 0,-2-9 0 0 0,-3-7 0 0 0,-2-6 0 0 0,-2-6 0 0 0,-1-5 0 0 0,-1-4 0 0 0,0-3 0 0 0,0-3 0 0 0,0-3 0 0 0,1-2 0 0 0,3-4 0 0 0,2-4 0 0 0,1-2 0 0 0,1-2 0 0 0,1-2 0 0 0,1-2 0 0 0,-2-2 0 0 0,-1-1 0 0 0,-2-2 0 0 0,-2-1 0 0 0,0-3 0 0 0,-1-3 0 0 0,-2-4 0 0 0,0-3 0 0 0,-2-3 0 0 0,-1-2 0 0 0,-2 3 0 0 0,-1 6 0 0 0,0 6 0 0 0,-3 9 0 0 0,-1 7 0 0 0,-3 6 0 0 0,-1 5 0 0 0,-2 4 0 0 0,0 4 0 0 0,0 4 0 0 0,3 3 0 0 0,2 3 0 0 0,1 3 0 0 0,2 3 0 0 0,1 2 0 0 0,1-1 0 0 0,3 0 0 0 0,3-1 0 0 0,3-2 0 0 0,3-2 0 0 0,1-1 0 0 0,2-2 0 0 0,0-3 0 0 0,1-2 0 0 0,-1-1 0 0 0,0 2 0 0 0,-3 1 0 0 0,-2-1 0 0 0,-1 1 0 0 0,-3 1 0 0 0,-2 0 0 0 0,-2 0 0 0 0,-3-1 0 0 0,-4 0 0 0 0,-6-3 0 0 0,-6-3 0 0 0,-4-3 0 0 0,-2-1 0 0 0,1-2 0 0 0,4-2 0 0 0,3 1 0 0 0,4-2 0 0 0,4 0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27779 3120 16383 0 0,'0'1'0'0'0,"0"1"0"0"0,1 5 0 0 0,2 2 0 0 0,4 7 0 0 0,6 12 0 0 0,8 13 0 0 0,8 15 0 0 0,11 12 0 0 0,10 11 0 0 0,10 8 0 0 0,4 3 0 0 0,1 1 0 0 0,-1 0 0 0 0,-2-5 0 0 0,-3-2 0 0 0,0 2 0 0 0,-1 1 0 0 0,2 1 0 0 0,6 3 0 0 0,6 10 0 0 0,3 10 0 0 0,6 10 0 0 0,2 8 0 0 0,0 3 0 0 0,-1 1 0 0 0,5 2 0 0 0,3-1 0 0 0,4-1 0 0 0,7 2 0 0 0,6 0 0 0 0,6 1 0 0 0,8 4 0 0 0,4 2 0 0 0,-2-1 0 0 0,-6-3 0 0 0,-7 0 0 0 0,-3 0 0 0 0,1 5 0 0 0,3 7 0 0 0,-1 1 0 0 0,-2-3 0 0 0,-4-5 0 0 0,-3-6 0 0 0,-3-4 0 0 0,-3-7 0 0 0,2-3 0 0 0,0-7 0 0 0,-5-9 0 0 0,-2-4 0 0 0,-5-5 0 0 0,-7-8 0 0 0,-7-5 0 0 0,-8-9 0 0 0,-8-8 0 0 0,-8-11 0 0 0,-7-10 0 0 0,-8-9 0 0 0,-8-8 0 0 0,-6-9 0 0 0,-4-5 0 0 0,-3-3 0 0 0,-2-2 0 0 0,-2-2 0 0 0,0-2 0 0 0,-2 0 0 0 0,2-1 0 0 0,0-1 0 0 0,-1 1 0 0 0,1-1 0 0 0,-1 1 0 0 0,0-1 0 0 0,-1 0 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28008 7918 16383 0 0,'1'0'0'0'0,"1"1"0"0"0,1 5 0 0 0,2 8 0 0 0,3 10 0 0 0,2 9 0 0 0,3 9 0 0 0,1 7 0 0 0,-1 1 0 0 0,0-2 0 0 0,-2-6 0 0 0,-2-9 0 0 0,-3-13 0 0 0,-2-17 0 0 0,-1-14 0 0 0,1-14 0 0 0,2-14 0 0 0,3-8 0 0 0,4-5 0 0 0,2 0 0 0 0,2 3 0 0 0,1 5 0 0 0,0 8 0 0 0,0 7 0 0 0,-2 10 0 0 0,-2 8 0 0 0,-3 5 0 0 0,-2 5 0 0 0,-1 3 0 0 0,2 5 0 0 0,1 11 0 0 0,3 10 0 0 0,1 14 0 0 0,1 10 0 0 0,0 7 0 0 0,-2 2 0 0 0,0-3 0 0 0,-3-7 0 0 0,0-10 0 0 0,-2-10 0 0 0,-1-10 0 0 0,1-12 0 0 0,2-14 0 0 0,4-14 0 0 0,3-12 0 0 0,3-12 0 0 0,0-10 0 0 0,0-5 0 0 0,-1-3 0 0 0,-3 4 0 0 0,-2 5 0 0 0,-5 8 0 0 0,-3 10 0 0 0,-3 8 0 0 0,-1 9 0 0 0,-1 9 0 0 0,1 8 0 0 0,1 11 0 0 0,1 12 0 0 0,3 10 0 0 0,2 8 0 0 0,3 5 0 0 0,4 4 0 0 0,5-1 0 0 0,3-1 0 0 0,1-6 0 0 0,-1-10 0 0 0,-1-9 0 0 0,-2-9 0 0 0,-2-7 0 0 0,-2-7 0 0 0,-2-10 0 0 0,-2-10 0 0 0,-2-9 0 0 0,-2-9 0 0 0,0-6 0 0 0,-1-2 0 0 0,-1 0 0 0 0,-3 5 0 0 0,-2 5 0 0 0,0 12 0 0 0,0 15 0 0 0,2 19 0 0 0,5 21 0 0 0,4 19 0 0 0,3 17 0 0 0,4 15 0 0 0,2 11 0 0 0,-1 4 0 0 0,-1 3 0 0 0,-1-3 0 0 0,-1-5 0 0 0,-1-9 0 0 0,-3-11 0 0 0,-4-13 0 0 0,-3-12 0 0 0,-4-11 0 0 0,-3-10 0 0 0,-5-7 0 0 0,-4-7 0 0 0,-6-5 0 0 0,-4-5 0 0 0,-4-2 0 0 0,-1-3 0 0 0,-1-6 0 0 0,1-4 0 0 0,-1-5 0 0 0,1-4 0 0 0,-1-7 0 0 0,1-7 0 0 0,4-5 0 0 0,5-10 0 0 0,5-6 0 0 0,8-7 0 0 0,12-8 0 0 0,14-7 0 0 0,15-1 0 0 0,15 0 0 0 0,10 4 0 0 0,7 10 0 0 0,0 8 0 0 0,-4 10 0 0 0,-7 7 0 0 0,-8 6 0 0 0,-11 7 0 0 0,-12 4 0 0 0,-9 6 0 0 0,-8 5 0 0 0,-5 4 0 0 0,-5 2 0 0 0,-1 2 0 0 0,-4 0 0 0 0,-3 0 0 0 0,-3 3 0 0 0,-2 0 0 0 0,-1 1 0 0 0,-2 0 0 0 0,3 6 0 0 0,0 5 0 0 0,2 6 0 0 0,1 7 0 0 0,2 5 0 0 0,2 4 0 0 0,0 4 0 0 0,2-1 0 0 0,2-3 0 0 0,3-4 0 0 0,1-6 0 0 0,3-7 0 0 0,2-5 0 0 0,3-5 0 0 0,4-3 0 0 0,2-5 0 0 0,4-7 0 0 0,0-6 0 0 0,2-7 0 0 0,-3-4 0 0 0,-2-3 0 0 0,-4-2 0 0 0,-5 2 0 0 0,-4 4 0 0 0,-1 5 0 0 0,-2 6 0 0 0,2 6 0 0 0,1 3 0 0 0,1 4 0 0 0,1 2 0 0 0,3 5 0 0 0,1 6 0 0 0,1 7 0 0 0,0 7 0 0 0,1 6 0 0 0,-1 3 0 0 0,2 1 0 0 0,-2-1 0 0 0,-1-4 0 0 0,-1-6 0 0 0,-2-5 0 0 0,-2-7 0 0 0,1-4 0 0 0,2-5 0 0 0,2-3 0 0 0,2-7 0 0 0,5-7 0 0 0,3-9 0 0 0,2-10 0 0 0,-1-9 0 0 0,0-11 0 0 0,-2-13 0 0 0,-5-14 0 0 0,-6-12 0 0 0,-4-9 0 0 0,-7-4 0 0 0,-6 3 0 0 0,-4 5 0 0 0,-2 11 0 0 0,0 14 0 0 0,0 13 0 0 0,1 11 0 0 0,1 12 0 0 0,1 13 0 0 0,4 13 0 0 0,1 13 0 0 0,2 12 0 0 0,2 10 0 0 0,1 9 0 0 0,4 9 0 0 0,1 9 0 0 0,5 5 0 0 0,3 7 0 0 0,3 6 0 0 0,3 3 0 0 0,2 4 0 0 0,0 1 0 0 0,1 1 0 0 0,0-2 0 0 0,-1-7 0 0 0,-1-5 0 0 0,-2-11 0 0 0,-3-11 0 0 0,-3-10 0 0 0,-2-10 0 0 0,-3-7 0 0 0,0-5 0 0 0,1-4 0 0 0,-1-2 0 0 0,1-2 0 0 0,2-2 0 0 0,5-3 0 0 0,3-3 0 0 0,2-4 0 0 0,1-3 0 0 0,0-5 0 0 0,-3-1 0 0 0,-2-1 0 0 0,-5 0 0 0 0,-4 1 0 0 0,-4 2 0 0 0,-1 2 0 0 0,1 3 0 0 0,-2 0 0 0 0,0 0 0 0 0,0 2 0 0 0,-1 0 0 0 0,-1 0 0 0 0,0-1 0 0 0,0 1 0 0 0,0 0 0 0 0,0 1 0 0 0,-1 0 0 0 0,1 0 0 0 0,0 1 0 0 0,1-1 0 0 0,1-1 0 0 0,1 0 0 0 0,0 0 0 0 0,-1 0 0 0 0,0 1 0 0 0,-1-1 0 0 0,-1 3 0 0 0,-4 1 0 0 0,-1 2 0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30348 7969 16383 0 0,'0'-1'0'0'0,"0"-2"0"0"0,0-2 0 0 0,-1 0 0 0 0,-2-2 0 0 0,-2-1 0 0 0,-1 1 0 0 0,-1 0 0 0 0,-1 2 0 0 0,-3 2 0 0 0,-3 2 0 0 0,0 0 0 0 0,-2 1 0 0 0,0 0 0 0 0,1 0 0 0 0,2 2 0 0 0,3 2 0 0 0,0 4 0 0 0,3 4 0 0 0,-1 1 0 0 0,1 4 0 0 0,0 3 0 0 0,0 1 0 0 0,1 0 0 0 0,2-3 0 0 0,0-1 0 0 0,1-3 0 0 0,0-1 0 0 0,2 1 0 0 0,0-1 0 0 0,0 0 0 0 0,1 0 0 0 0,1 0 0 0 0,-1-3 0 0 0,0 0 0 0 0,1-1 0 0 0,2-3 0 0 0,2-1 0 0 0,1-1 0 0 0,2-1 0 0 0,2-1 0 0 0,2-1 0 0 0,0-1 0 0 0,2 1 0 0 0,-1-2 0 0 0,1 1 0 0 0,-2-1 0 0 0,-1-1 0 0 0,-1-1 0 0 0,-2-1 0 0 0,-2-2 0 0 0,0 0 0 0 0,0-1 0 0 0,0-2 0 0 0,0 0 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30804 7859 16383 0 0,'0'-1'0'0'0,"1"-1"0"0"0,1-2 0 0 0,-1-4 0 0 0,2-4 0 0 0,0-7 0 0 0,-1-9 0 0 0,0-10 0 0 0,1-9 0 0 0,2-10 0 0 0,0-9 0 0 0,-1-6 0 0 0,-1-4 0 0 0,0 0 0 0 0,-2 6 0 0 0,-1 10 0 0 0,0 10 0 0 0,0 10 0 0 0,0 10 0 0 0,0 9 0 0 0,0 6 0 0 0,-2 5 0 0 0,-1 4 0 0 0,-1 2 0 0 0,-2 3 0 0 0,-3 3 0 0 0,1 2 0 0 0,2 4 0 0 0,0 6 0 0 0,-1 5 0 0 0,2 6 0 0 0,1 6 0 0 0,1 9 0 0 0,1 11 0 0 0,2 10 0 0 0,2 11 0 0 0,2 8 0 0 0,4 8 0 0 0,1 4 0 0 0,4-1 0 0 0,3-1 0 0 0,0-9 0 0 0,2-9 0 0 0,-2-13 0 0 0,-2-11 0 0 0,-1-10 0 0 0,-1-9 0 0 0,-1-6 0 0 0,1-6 0 0 0,0-5 0 0 0,2-2 0 0 0,1-2 0 0 0,0-2 0 0 0,1-4 0 0 0,0-5 0 0 0,0-6 0 0 0,0-8 0 0 0,-2-7 0 0 0,-2-9 0 0 0,-1-6 0 0 0,1-4 0 0 0,0-2 0 0 0,-1 0 0 0 0,-2 1 0 0 0,-2 4 0 0 0,-3 4 0 0 0,-2 6 0 0 0,-2 4 0 0 0,-5 5 0 0 0,-3 4 0 0 0,-4 5 0 0 0,-4 2 0 0 0,-2 2 0 0 0,-1 3 0 0 0,2 2 0 0 0,2 3 0 0 0,4 4 0 0 0,4 6 0 0 0,3 7 0 0 0,3 8 0 0 0,5 5 0 0 0,2 4 0 0 0,3 1 0 0 0,3-1 0 0 0,3-3 0 0 0,0-2 0 0 0,-1-5 0 0 0,0-5 0 0 0,-3-4 0 0 0,-3-2 0 0 0,-4 0 0 0 0,-1 0 0 0 0,-3 2 0 0 0,-2 1 0 0 0,-3 2 0 0 0,-1-1 0 0 0,-6-1 0 0 0,-1-3 0 0 0,-2-1 0 0 0,0-2 0 0 0,1-2 0 0 0,2-4 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9986 12865 16383 0 0,'0'-1'0'0'0,"0"-2"0"0"0,1-2 0 0 0,2-1 0 0 0,2 0 0 0 0,0-2 0 0 0,3-1 0 0 0,3-2 0 0 0,4-1 0 0 0,1-1 0 0 0,4-3 0 0 0,4-2 0 0 0,3-1 0 0 0,3 0 0 0 0,2 0 0 0 0,3-1 0 0 0,1 1 0 0 0,2-2 0 0 0,0 0 0 0 0,2 0 0 0 0,1 0 0 0 0,1 2 0 0 0,1 1 0 0 0,1-1 0 0 0,-1-1 0 0 0,1 0 0 0 0,1 0 0 0 0,1-2 0 0 0,2-2 0 0 0,1-3 0 0 0,0 0 0 0 0,0-2 0 0 0,1-1 0 0 0,0 0 0 0 0,-1 0 0 0 0,3-1 0 0 0,6-2 0 0 0,7-2 0 0 0,5 0 0 0 0,5-3 0 0 0,3 0 0 0 0,-2 1 0 0 0,1 1 0 0 0,-1 1 0 0 0,1 0 0 0 0,0 2 0 0 0,-2 1 0 0 0,2 4 0 0 0,1 1 0 0 0,1 1 0 0 0,-3-2 0 0 0,-2-2 0 0 0,-7-2 0 0 0,-2-3 0 0 0,-1-4 0 0 0,0-1 0 0 0,0-3 0 0 0,-1 0 0 0 0,-1-2 0 0 0,1 1 0 0 0,1-1 0 0 0,1 0 0 0 0,3 0 0 0 0,2 0 0 0 0,0 0 0 0 0,-1 0 0 0 0,-3 2 0 0 0,-5 4 0 0 0,-1 1 0 0 0,-2 0 0 0 0,-2-1 0 0 0,-1-1 0 0 0,-3 1 0 0 0,-2 2 0 0 0,-1 1 0 0 0,-3-1 0 0 0,-2 3 0 0 0,-2 2 0 0 0,-4 4 0 0 0,-3 3 0 0 0,-5 4 0 0 0,-1 1 0 0 0,-4 5 0 0 0,-2 2 0 0 0,-1 0 0 0 0,-3 3 0 0 0,-2 3 0 0 0,-4 1 0 0 0,-2 0 0 0 0,-2 2 0 0 0,-1 0 0 0 0,-1 0 0 0 0,0-1 0 0 0,0-1 0 0 0,-1 1 0 0 0,1-1 0 0 0,1-1 0 0 0,-1 1 0 0 0,0 2 0 0 0,-1 0 0 0 0,-1 1 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14195 10240 16383 0 0,'2'0'0'0'0,"0"0"0"0"0,4 0 0 0 0,4 0 0 0 0,3 0 0 0 0,5 1 0 0 0,6 3 0 0 0,6 2 0 0 0,8 1 0 0 0,4 2 0 0 0,3-2 0 0 0,1-1 0 0 0,-2-1 0 0 0,-5-3 0 0 0,-6-1 0 0 0,-7 0 0 0 0,-7-1 0 0 0,-6-2 0 0 0,-3 0 0 0 0,-4 1 0 0 0,-2 3 0 0 0,-4 3 0 0 0,-2 5 0 0 0,-2 5 0 0 0,0 4 0 0 0,1 4 0 0 0,-3 2 0 0 0,0 1 0 0 0,1-2 0 0 0,2-3 0 0 0,1-3 0 0 0,0-3 0 0 0,2-2 0 0 0,0-2 0 0 0,0-1 0 0 0,0-2 0 0 0,0 0 0 0 0,0-2 0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10041 12614 16383 0 0,'0'1'0'0'0,"0"5"0"0"0,0 6 0 0 0,0 7 0 0 0,-1 9 0 0 0,-3 8 0 0 0,-4 6 0 0 0,-2 4 0 0 0,-3 1 0 0 0,0-3 0 0 0,-1-5 0 0 0,1-6 0 0 0,3-6 0 0 0,0-5 0 0 0,3-3 0 0 0,2-4 0 0 0,2-3 0 0 0,3-4 0 0 0,4-2 0 0 0,8-1 0 0 0,10-2 0 0 0,12-2 0 0 0,16-1 0 0 0,16 0 0 0 0,9 0 0 0 0,6 0 0 0 0,0-1 0 0 0,-6 1 0 0 0,-9 0 0 0 0,-12-2 0 0 0,-12-1 0 0 0,-12-2 0 0 0,-10-2 0 0 0,-10 0 0 0 0,-5 0 0 0 0,-3 0 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28129 13078 16383 0 0,'-1'0'0'0'0,"-1"-2"0"0"0,-1-1 0 0 0,-1 0 0 0 0,-2-1 0 0 0,-3-4 0 0 0,-5-3 0 0 0,-2-3 0 0 0,-4-4 0 0 0,-7-3 0 0 0,-10-7 0 0 0,-10-7 0 0 0,-8-5 0 0 0,-13-10 0 0 0,-12-9 0 0 0,-11-8 0 0 0,-9-4 0 0 0,-11-3 0 0 0,-6-3 0 0 0,-4 2 0 0 0,-4 0 0 0 0,0 3 0 0 0,0 1 0 0 0,3-2 0 0 0,4 2 0 0 0,9 4 0 0 0,8 5 0 0 0,8 1 0 0 0,6 3 0 0 0,3 0 0 0 0,2 2 0 0 0,4 3 0 0 0,4 3 0 0 0,0 0 0 0 0,-1-1 0 0 0,-5-3 0 0 0,-3 0 0 0 0,-4-4 0 0 0,-2-3 0 0 0,-3 0 0 0 0,1-1 0 0 0,-2 0 0 0 0,2 0 0 0 0,-2-2 0 0 0,-1-1 0 0 0,-4-2 0 0 0,0-1 0 0 0,-3-2 0 0 0,3 1 0 0 0,1 2 0 0 0,3 2 0 0 0,3 2 0 0 0,6 4 0 0 0,9 8 0 0 0,11 8 0 0 0,13 9 0 0 0,11 9 0 0 0,11 8 0 0 0,10 6 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28378 12790 16383 0 0,'0'1'0'0'0,"0"2"0"0"0,2 5 0 0 0,1 7 0 0 0,3 7 0 0 0,3 9 0 0 0,5 5 0 0 0,4 4 0 0 0,1 0 0 0 0,3-1 0 0 0,0-3 0 0 0,-1-5 0 0 0,-2-5 0 0 0,-4-4 0 0 0,-1-5 0 0 0,-2-4 0 0 0,-2-2 0 0 0,-2-1 0 0 0,1 0 0 0 0,-1 1 0 0 0,0-1 0 0 0,0 2 0 0 0,-2 2 0 0 0,-1 2 0 0 0,-1-2 0 0 0,0-1 0 0 0,-2-1 0 0 0,-1-3 0 0 0,0 0 0 0 0,-4-3 0 0 0,-7-1 0 0 0,-8-3 0 0 0,-8-1 0 0 0,-5 0 0 0 0,-7 0 0 0 0,-4 4 0 0 0,-2 5 0 0 0,1 3 0 0 0,0 2 0 0 0,4 3 0 0 0,4 0 0 0 0,3 0 0 0 0,5-1 0 0 0,5-3 0 0 0,7 0 0 0 0,5-2 0 0 0,2-3 0 0 0,3-3 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23919 10080 16383 0 0,'0'-1'0'0'0,"-3"-1"0"0"0,-3-1 0 0 0,-4 0 0 0 0,-3 0 0 0 0,-3 1 0 0 0,-6 1 0 0 0,-5 0 0 0 0,-3 1 0 0 0,-4 0 0 0 0,-3 0 0 0 0,-3 0 0 0 0,-4 0 0 0 0,-1 2 0 0 0,2 2 0 0 0,5 1 0 0 0,6 1 0 0 0,8-1 0 0 0,9 1 0 0 0,7 1 0 0 0,4 0 0 0 0,4 0 0 0 0,1 0 0 0 0,0 1 0 0 0,1-1 0 0 0,1 2 0 0 0,4 4 0 0 0,5 4 0 0 0,6 6 0 0 0,10 8 0 0 0,12 9 0 0 0,10 5 0 0 0,10 5 0 0 0,13 4 0 0 0,9 3 0 0 0,6 1 0 0 0,1-5 0 0 0,-6-5 0 0 0,-12-9 0 0 0,-12-7 0 0 0,-15-8 0 0 0,-12-9 0 0 0,-13-6 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11912 12083 16383 0 0,'0'1'0'0'0,"0"3"0"0"0,0 8 0 0 0,0 7 0 0 0,2 12 0 0 0,2 11 0 0 0,4 12 0 0 0,5 9 0 0 0,6 8 0 0 0,3 5 0 0 0,2 3 0 0 0,0-4 0 0 0,-1-9 0 0 0,-3-10 0 0 0,-5-12 0 0 0,-4-13 0 0 0,-4-10 0 0 0,-1-9 0 0 0,1-6 0 0 0,1-4 0 0 0,5-3 0 0 0,6-1 0 0 0,6-3 0 0 0,3-4 0 0 0,0-2 0 0 0,-1 0 0 0 0,0 0 0 0 0,-3-1 0 0 0,-5 2 0 0 0,-5 2 0 0 0,-2 2 0 0 0,-3 0 0 0 0,-3-2 0 0 0,-1-1 0 0 0,-1-3 0 0 0,-2-5 0 0 0,1-5 0 0 0,0 2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32708 10304 16383 0 0,'1'-1'0'0'0,"7"0"0"0"0,13 0 0 0 0,13 0 0 0 0,15 0 0 0 0,12 1 0 0 0,6-3 0 0 0,2-2 0 0 0,-3 0 0 0 0,-6-1 0 0 0,-12-1 0 0 0,-11 1 0 0 0,-10 1 0 0 0,-10 2 0 0 0,-5 1 0 0 0,-6 3 0 0 0,-3 1 0 0 0,-2 2 0 0 0,-2 5 0 0 0,0 5 0 0 0,-1 3 0 0 0,-1 1 0 0 0,0-1 0 0 0,0 0 0 0 0,-1-3 0 0 0,1 0 0 0 0,1-3 0 0 0,1-1 0 0 0,0-2 0 0 0,1-1 0 0 0,-1-1 0 0 0,1 0 0 0 0,1-1 0 0 0,-3 0 0 0 0,-5-4 0 0 0,-2-1 0 0 0,-4-5 0 0 0,-7-2 0 0 0,-11-5 0 0 0,-10-4 0 0 0,-8-3 0 0 0,-3-1 0 0 0,0 1 0 0 0,5 4 0 0 0,8 3 0 0 0,11 3 0 0 0,9 3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12552 12109 16383 0 0,'-3'2'0'0'0,"-3"5"0"0"0,-4 4 0 0 0,-2 6 0 0 0,0 5 0 0 0,2 6 0 0 0,2 3 0 0 0,3 0 0 0 0,3-1 0 0 0,0-1 0 0 0,2-2 0 0 0,0-5 0 0 0,2-5 0 0 0,1-4 0 0 0,2-3 0 0 0,1-2 0 0 0,3-1 0 0 0,2 0 0 0 0,2-1 0 0 0,3 3 0 0 0,3 0 0 0 0,5 1 0 0 0,3 0 0 0 0,3 0 0 0 0,1 0 0 0 0,-1-1 0 0 0,-2 0 0 0 0,-5-1 0 0 0,-5 0 0 0 0,-5 0 0 0 0,-4-1 0 0 0,-3 1 0 0 0,-2-1 0 0 0,-2 2 0 0 0,-1 3 0 0 0,-2 3 0 0 0,-3 1 0 0 0,-5 1 0 0 0,-4 0 0 0 0,-5 1 0 0 0,-4-2 0 0 0,0-2 0 0 0,0-2 0 0 0,3-3 0 0 0,3-2 0 0 0,3-2 0 0 0,3-2 0 0 0,3-1 0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12934 12420 16383 0 0,'2'0'0'0'0,"0"0"0"0"0,3 3 0 0 0,1 4 0 0 0,3 4 0 0 0,1 7 0 0 0,2 8 0 0 0,3 6 0 0 0,0 7 0 0 0,0 5 0 0 0,2 2 0 0 0,-1-3 0 0 0,-2-6 0 0 0,-2-8 0 0 0,-3-9 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25213 11500 16383 0 0,'0'2'0'0'0,"0"8"0"0"0,-1 10 0 0 0,-3 16 0 0 0,-5 16 0 0 0,-3 17 0 0 0,-3 11 0 0 0,-3 9 0 0 0,2 2 0 0 0,3 0 0 0 0,4-6 0 0 0,3-11 0 0 0,3-10 0 0 0,2-8 0 0 0,2-11 0 0 0,-1-9 0 0 0,1-11 0 0 0,0-7 0 0 0,0-7 0 0 0,4-4 0 0 0,5-2 0 0 0,5-1 0 0 0,7-3 0 0 0,5 0 0 0 0,7 0 0 0 0,4-2 0 0 0,2 1 0 0 0,0 0 0 0 0,-4 0 0 0 0,-5-1 0 0 0,-7 1 0 0 0,-6 0 0 0 0,-6 0 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25628 12174 16383 0 0,'-3'0'0'0'0,"-2"2"0"0"0,-1 2 0 0 0,-4 6 0 0 0,-1 5 0 0 0,-4 4 0 0 0,1 6 0 0 0,0 5 0 0 0,3 5 0 0 0,3 2 0 0 0,3-2 0 0 0,3-2 0 0 0,1-2 0 0 0,1-4 0 0 0,1-3 0 0 0,3-4 0 0 0,2-2 0 0 0,2-1 0 0 0,1-3 0 0 0,1-2 0 0 0,-1-2 0 0 0,0-1 0 0 0,-1-2 0 0 0,0 0 0 0 0,0 0 0 0 0,-2 0 0 0 0,-1 1 0 0 0,-3 3 0 0 0,0 1 0 0 0,-2 4 0 0 0,0 3 0 0 0,-3 3 0 0 0,-6 1 0 0 0,-5-3 0 0 0,-5-2 0 0 0,-4-4 0 0 0,-1-3 0 0 0,2-4 0 0 0,2-4 0 0 0,4-1 0 0 0,4-2 0 0 0,1-1 0 0 0,3 1 0 0 0,2-2 0 0 0,2-3 0 0 0,2-1 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1T09:10:37.6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25952 12573 16383 0 0,'2'0'0'0'0,"3"0"0"0"0,1 0 0 0 0,2 0 0 0 0,0 2 0 0 0,0 5 0 0 0,0 4 0 0 0,1 8 0 0 0,-2 4 0 0 0,-1 3 0 0 0,-3 1 0 0 0,-2 3 0 0 0,-5-1 0 0 0,-2-2 0 0 0,-1-2 0 0 0,1-4 0 0 0,-1-4 0 0 0,0-4 0 0 0,1-3 0 0 0,3-3 0 0 0,7-3 0 0 0,9-2 0 0 0,10-1 0 0 0,12-1 0 0 0,11-1 0 0 0,9 0 0 0 0,2 1 0 0 0,-3-1 0 0 0,-8 1 0 0 0,-10 0 0 0 0,-8 0 0 0 0,-7-1 0 0 0,-7-1 0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6876 7673 16383 0 0,'0'2'0'0'0,"0"5"0"0"0,0 11 0 0 0,0 16 0 0 0,0 23 0 0 0,0 28 0 0 0,3 24 0 0 0,1 20 0 0 0,-1 15 0 0 0,0 10 0 0 0,-2 5 0 0 0,1 0 0 0 0,-2-7 0 0 0,0-6 0 0 0,0-10 0 0 0,0-13 0 0 0,0-12 0 0 0,0-15 0 0 0,0-17 0 0 0,0-15 0 0 0,0-11 0 0 0,0-7 0 0 0,0-2 0 0 0,0-1 0 0 0,0 0 0 0 0,0-1 0 0 0,0-4 0 0 0,0-4 0 0 0,0-6 0 0 0,0-6 0 0 0,0-5 0 0 0,0-3 0 0 0,0-3 0 0 0,0-2 0 0 0,1-2 0 0 0,1-2 0 0 0,2-2 0 0 0,1-2 0 0 0,5 0 0 0 0,6-1 0 0 0,12 0 0 0 0,18-1 0 0 0,21 3 0 0 0,23 4 0 0 0,27 1 0 0 0,26 4 0 0 0,26 4 0 0 0,62 7 0 0 0,28 3 0 0 0,7 1 0 0 0,-5-3 0 0 0,-16 2 0 0 0,-17 1 0 0 0,-13-1 0 0 0,-17-1 0 0 0,-14-3 0 0 0,-15-2 0 0 0,-17-2 0 0 0,-13-3 0 0 0,-17-5 0 0 0,-19-4 0 0 0,-19-2 0 0 0,-18-2 0 0 0,-16-1 0 0 0,-14-1 0 0 0,-11 1 0 0 0,-10-1 0 0 0,-5 0 0 0 0,-5 1 0 0 0,-1-1 0 0 0,-1 0 0 0 0,-2-2 0 0 0,-1-5 0 0 0,0-4 0 0 0,0-8 0 0 0,-1-10 0 0 0,1-18 0 0 0,0-17 0 0 0,-6-21 0 0 0,-6-20 0 0 0,-7-19 0 0 0,-5-11 0 0 0,-5-10 0 0 0,1-7 0 0 0,-1-8 0 0 0,2 1 0 0 0,3-1 0 0 0,3 1 0 0 0,5 4 0 0 0,2 8 0 0 0,4 9 0 0 0,4 11 0 0 0,2 14 0 0 0,3 13 0 0 0,1 9 0 0 0,0 10 0 0 0,1 10 0 0 0,-1 8 0 0 0,1 13 0 0 0,-1 10 0 0 0,1 11 0 0 0,-1 9 0 0 0,-1 7 0 0 0,-4 3 0 0 0,-9 3 0 0 0,-11-3 0 0 0,-13-3 0 0 0,-17-4 0 0 0,-15-3 0 0 0,-17 0 0 0 0,-23 0 0 0 0,-21 0 0 0 0,-17 1 0 0 0,-18 1 0 0 0,-17 1 0 0 0,-12 1 0 0 0,-8 3 0 0 0,-11 4 0 0 0,-6 1 0 0 0,-5-1 0 0 0,1-2 0 0 0,9 2 0 0 0,11 2 0 0 0,16 0 0 0 0,17 1 0 0 0,17 0 0 0 0,18-2 0 0 0,18 0 0 0 0,15 1 0 0 0,16 0 0 0 0,18 3 0 0 0,19 1 0 0 0,16 2 0 0 0,12 1 0 0 0,10 1 0 0 0,6 0 0 0 0,4 2 0 0 0,5 3 0 0 0,4 3 0 0 0,4 2 0 0 0,3 1 0 0 0,0 1 0 0 0,1 1 0 0 0,-1 0 0 0 0,-1-2 0 0 0,0-1 0 0 0,-1-2 0 0 0,-1 0 0 0 0,-2-3 0 0 0,-2-1 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6897 7365 16383 0 0,'1'0'0'0'0,"0"1"0"0"0,1 3 0 0 0,1 3 0 0 0,-1 6 0 0 0,-1 6 0 0 0,0 9 0 0 0,0 5 0 0 0,-1 4 0 0 0,0 7 0 0 0,0 3 0 0 0,0-3 0 0 0,0-5 0 0 0,0-8 0 0 0,0-6 0 0 0,-1-7 0 0 0,1-4 0 0 0,0-5 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4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8950 7383 16383 0 0,'0'1'0'0'0,"0"1"0"0"0,0 2 0 0 0,0 1 0 0 0,0 3 0 0 0,0 3 0 0 0,0 7 0 0 0,0 14 0 0 0,5 19 0 0 0,7 23 0 0 0,6 28 0 0 0,6 25 0 0 0,8 25 0 0 0,3 24 0 0 0,2 19 0 0 0,3 12 0 0 0,3 13 0 0 0,3 4 0 0 0,5-1 0 0 0,2-6 0 0 0,-3-12 0 0 0,-4-14 0 0 0,-5-20 0 0 0,-7-25 0 0 0,-5-27 0 0 0,-7-27 0 0 0,-4-21 0 0 0,-4-20 0 0 0,-5-16 0 0 0,-3-13 0 0 0,-2-10 0 0 0,-2-5 0 0 0,0-3 0 0 0,-3-3 0 0 0,-2-1 0 0 0,0-6 0 0 0,0-1 0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6781 8978 16383 0 0,'1'0'0'0'0,"4"0"0"0"0,15 2 0 0 0,21 4 0 0 0,27 2 0 0 0,29 1 0 0 0,31-1 0 0 0,31-3 0 0 0,29 1 0 0 0,22 0 0 0 0,23-1 0 0 0,18-2 0 0 0,14 2 0 0 0,15 2 0 0 0,13 4 0 0 0,4 0 0 0 0,-5-3 0 0 0,-15-1 0 0 0,-25-3 0 0 0,-35-2 0 0 0,-40-1 0 0 0,-41-3 0 0 0,-35-1 0 0 0,-32-1 0 0 0,-26 1 0 0 0,-21 0 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7237 5744 16383 0 0,'0'1'0'0'0,"0"4"0"0"0,0 12 0 0 0,0 19 0 0 0,0 22 0 0 0,-2 13 0 0 0,-1 9 0 0 0,-2 5 0 0 0,-1-6 0 0 0,2-9 0 0 0,0-14 0 0 0,1-16 0 0 0,1-18 0 0 0,0-24 0 0 0,3-31 0 0 0,7-34 0 0 0,10-29 0 0 0,10-22 0 0 0,7-15 0 0 0,6-4 0 0 0,6 2 0 0 0,2 15 0 0 0,-3 19 0 0 0,-5 23 0 0 0,-8 24 0 0 0,-9 20 0 0 0,-7 17 0 0 0,-6 15 0 0 0,0 18 0 0 0,3 23 0 0 0,4 26 0 0 0,4 24 0 0 0,4 25 0 0 0,2 17 0 0 0,3 12 0 0 0,0 3 0 0 0,0-7 0 0 0,-3-14 0 0 0,-4-20 0 0 0,-5-21 0 0 0,-4-22 0 0 0,-5-20 0 0 0,-4-18 0 0 0,-7-22 0 0 0,-11-22 0 0 0,-14-18 0 0 0,-18-19 0 0 0,-19-16 0 0 0,-20-7 0 0 0,-17-4 0 0 0,-12-1 0 0 0,-5 4 0 0 0,-1 6 0 0 0,6 5 0 0 0,13 9 0 0 0,20 14 0 0 0,23 12 0 0 0,25 13 0 0 0,29 7 0 0 0,30 7 0 0 0,32 4 0 0 0,29-2 0 0 0,26-5 0 0 0,21-10 0 0 0,10-5 0 0 0,8-5 0 0 0,-3-4 0 0 0,-9-1 0 0 0,-22 5 0 0 0,-25 5 0 0 0,-26 7 0 0 0,-23 8 0 0 0,-19 13 0 0 0,-11 17 0 0 0,-9 16 0 0 0,-5 18 0 0 0,-3 14 0 0 0,1 13 0 0 0,0 6 0 0 0,1-1 0 0 0,-1-8 0 0 0,1-13 0 0 0,-1-16 0 0 0,0-15 0 0 0,1-15 0 0 0,-1-17 0 0 0,0-20 0 0 0,0-23 0 0 0,4-22 0 0 0,8-20 0 0 0,3-13 0 0 0,4-3 0 0 0,4 1 0 0 0,1 7 0 0 0,-1 16 0 0 0,1 18 0 0 0,2 16 0 0 0,4 12 0 0 0,4 12 0 0 0,0 9 0 0 0,-2 6 0 0 0,-4 3 0 0 0,-6 4 0 0 0,-3 5 0 0 0,1 12 0 0 0,3 11 0 0 0,3 16 0 0 0,1 12 0 0 0,-2 9 0 0 0,-2 8 0 0 0,-6 0 0 0 0,-6 1 0 0 0,-6-3 0 0 0,-8-6 0 0 0,-8-11 0 0 0,-11-10 0 0 0,-10-11 0 0 0,-12-8 0 0 0,-7-10 0 0 0,-6-8 0 0 0,-1-5 0 0 0,3-5 0 0 0,7-2 0 0 0,9 0 0 0 0,12-2 0 0 0,9-2 0 0 0,7-2 0 0 0,5-3 0 0 0,4-2 0 0 0,2-3 0 0 0,1 0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31007 3549 16383 0 0,'0'1'0'0'0,"0"2"0"0"0,4 5 0 0 0,7 9 0 0 0,11 13 0 0 0,14 19 0 0 0,13 19 0 0 0,18 19 0 0 0,17 20 0 0 0,12 17 0 0 0,11 15 0 0 0,9 11 0 0 0,10 9 0 0 0,9 10 0 0 0,6 6 0 0 0,3 5 0 0 0,1 4 0 0 0,-6-2 0 0 0,-5-4 0 0 0,-8-4 0 0 0,-1-3 0 0 0,2-3 0 0 0,10-2 0 0 0,2 0 0 0 0,-5-4 0 0 0,-6-6 0 0 0,-6-4 0 0 0,-8-3 0 0 0,-10-7 0 0 0,-6-5 0 0 0,-7-6 0 0 0,-3-6 0 0 0,-1-7 0 0 0,4-1 0 0 0,-2-3 0 0 0,2 1 0 0 0,-1-1 0 0 0,2 1 0 0 0,-2 0 0 0 0,-5-6 0 0 0,-2-6 0 0 0,-5-9 0 0 0,-7-10 0 0 0,-8-10 0 0 0,-7-9 0 0 0,-9-12 0 0 0,-7-8 0 0 0,-8-10 0 0 0,-8-9 0 0 0,-5-8 0 0 0,-6-4 0 0 0,-4-3 0 0 0,-5-6 0 0 0,-3-5 0 0 0,-3-2 0 0 0,-1-1 0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9759 5419 16383 0 0,'1'0'0'0'0,"1"0"0"0"0,2 0 0 0 0,0 0 0 0 0,1 0 0 0 0,1 0 0 0 0,-1 1 0 0 0,0 2 0 0 0,0 8 0 0 0,0 12 0 0 0,2 16 0 0 0,-2 19 0 0 0,0 19 0 0 0,-2 23 0 0 0,-6 16 0 0 0,-6 8 0 0 0,0 3 0 0 0,1-3 0 0 0,1-9 0 0 0,1-17 0 0 0,1-18 0 0 0,1-19 0 0 0,2-19 0 0 0,1-15 0 0 0,2-13 0 0 0,6-11 0 0 0,8-7 0 0 0,9-10 0 0 0,12-7 0 0 0,10-6 0 0 0,7-4 0 0 0,9-4 0 0 0,3 0 0 0 0,2 2 0 0 0,0 2 0 0 0,-9 5 0 0 0,-12 5 0 0 0,-12 6 0 0 0,-11 6 0 0 0,-9 3 0 0 0,-5 3 0 0 0,-3 1 0 0 0,-1-2 0 0 0,2-7 0 0 0,3-5 0 0 0,-1 0 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5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11013 5391 16383 0 0,'-2'0'0'0'0,"-3"0"0"0"0,-2 0 0 0 0,-4 1 0 0 0,-4 3 0 0 0,-3 4 0 0 0,-1 4 0 0 0,-4 8 0 0 0,-4 9 0 0 0,-1 7 0 0 0,3 4 0 0 0,4-1 0 0 0,5-3 0 0 0,6-4 0 0 0,5-6 0 0 0,2-4 0 0 0,3-5 0 0 0,3-3 0 0 0,2-2 0 0 0,10 3 0 0 0,10 6 0 0 0,11 2 0 0 0,6 2 0 0 0,4 0 0 0 0,-3-2 0 0 0,-4-2 0 0 0,-6-3 0 0 0,-4-1 0 0 0,-3-1 0 0 0,-3-1 0 0 0,-3-1 0 0 0,-2-1 0 0 0,-5 0 0 0 0,-3-1 0 0 0,-4 0 0 0 0,-3 1 0 0 0,-4 3 0 0 0,-9 6 0 0 0,-10 6 0 0 0,-14 8 0 0 0,-9 3 0 0 0,-7 0 0 0 0,-7-4 0 0 0,-2-4 0 0 0,0-7 0 0 0,4-7 0 0 0,9-6 0 0 0,10-6 0 0 0,11-3 0 0 0,8-3 0 0 0,7-1 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8809 3213 16383 0 0,'-1'2'0'0'0,"-4"8"0"0"0,-6 19 0 0 0,-6 28 0 0 0,-6 31 0 0 0,-4 28 0 0 0,2 15 0 0 0,6 1 0 0 0,1-11 0 0 0,5-22 0 0 0,4-28 0 0 0,3-25 0 0 0,3-24 0 0 0,2-19 0 0 0,1-14 0 0 0,1-12 0 0 0,0-13 0 0 0,2-10 0 0 0,5-11 0 0 0,3-10 0 0 0,2-3 0 0 0,1 2 0 0 0,-1 3 0 0 0,1-1 0 0 0,-1 0 0 0 0,0-2 0 0 0,0 0 0 0 0,2 1 0 0 0,2 1 0 0 0,0 6 0 0 0,0 5 0 0 0,-4 9 0 0 0,-4 9 0 0 0,-4 10 0 0 0,-2 8 0 0 0,-2 6 0 0 0,-3 6 0 0 0,-5 3 0 0 0,-8 4 0 0 0,-13 0 0 0 0,-11 5 0 0 0,-13 9 0 0 0,-11 6 0 0 0,-9 9 0 0 0,-11 13 0 0 0,-5 9 0 0 0,-3 7 0 0 0,6 6 0 0 0,10 2 0 0 0,13 0 0 0 0,12-4 0 0 0,15-5 0 0 0,14-6 0 0 0,10-4 0 0 0,7-3 0 0 0,4 2 0 0 0,4-1 0 0 0,5 0 0 0 0,4-1 0 0 0,7 0 0 0 0,5 1 0 0 0,4-2 0 0 0,6-1 0 0 0,7-3 0 0 0,10 0 0 0 0,13-1 0 0 0,15 2 0 0 0,12-1 0 0 0,7-3 0 0 0,4-5 0 0 0,0-2 0 0 0,-2-5 0 0 0,-12-4 0 0 0,-15-4 0 0 0,-16-4 0 0 0,-18-2 0 0 0,-13-3 0 0 0,-12-1 0 0 0,-9 0 0 0 0,-5 0 0 0 0,-2 1 0 0 0,-4 1 0 0 0,-3-1 0 0 0,-6 1 0 0 0,-12-1 0 0 0,-19-2 0 0 0,-18-6 0 0 0,-15-8 0 0 0,-12-6 0 0 0,-8-4 0 0 0,7 1 0 0 0,11 0 0 0 0,15 2 0 0 0,15 3 0 0 0,14 3 0 0 0,13 3 0 0 0,9 0 0 0 0,8 1 0 0 0,4 0 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5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9877 3952 16383 0 0,'1'-1'0'0'0,"2"-2"0"0"0,3-2 0 0 0,2-2 0 0 0,2-2 0 0 0,3-2 0 0 0,3 1 0 0 0,2 3 0 0 0,3 1 0 0 0,-1 3 0 0 0,-2 1 0 0 0,-2 2 0 0 0,-4 0 0 0 0,-2 1 0 0 0,-4 2 0 0 0,-1 1 0 0 0,0 2 0 0 0,-1 3 0 0 0,0 8 0 0 0,-1 8 0 0 0,-1 7 0 0 0,-1 8 0 0 0,-3 4 0 0 0,-3 2 0 0 0,-4-3 0 0 0,-2-5 0 0 0,0-7 0 0 0,1-8 0 0 0,1-7 0 0 0,2-7 0 0 0,6-9 0 0 0,6-6 0 0 0,9-3 0 0 0,6-1 0 0 0,2-1 0 0 0,-1 2 0 0 0,-2 2 0 0 0,-2 3 0 0 0,-3 1 0 0 0,-2 2 0 0 0,-1 2 0 0 0,-1 2 0 0 0,-2 0 0 0 0,0 3 0 0 0,-1-1 0 0 0,0 1 0 0 0,-1 1 0 0 0,-2 2 0 0 0,-2 1 0 0 0,-1 2 0 0 0,0 4 0 0 0,-1 2 0 0 0,-1 0 0 0 0,-4 1 0 0 0,-2 0 0 0 0,-4-2 0 0 0,-4-2 0 0 0,-6-3 0 0 0,-10-5 0 0 0,-11-2 0 0 0,-4-3 0 0 0,1-2 0 0 0,4 0 0 0 0,8-1 0 0 0,7 0 0 0 0,6-1 0 0 0,5-1 0 0 0,4-1 0 0 0,5 1 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23663 7203 16383 0 0,'-1'2'0'0'0,"-3"5"0"0"0,-6 11 0 0 0,-12 14 0 0 0,-11 16 0 0 0,-10 17 0 0 0,-9 19 0 0 0,-6 9 0 0 0,-7 6 0 0 0,-5 5 0 0 0,0 2 0 0 0,4-4 0 0 0,4-4 0 0 0,3-4 0 0 0,5-9 0 0 0,6-9 0 0 0,4-10 0 0 0,8-12 0 0 0,7-12 0 0 0,6-11 0 0 0,7-8 0 0 0,4-8 0 0 0,4-4 0 0 0,3-3 0 0 0,1-1 0 0 0,2 0 0 0 0,0-1 0 0 0,-1 0 0 0 0,-1-1 0 0 0,1 1 0 0 0,0-3 0 0 0,1-4 0 0 0,1-4 0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23833 7109 16383 0 0,'1'0'0'0'0,"1"1"0"0"0,0 1 0 0 0,0 3 0 0 0,1 4 0 0 0,1 4 0 0 0,0 7 0 0 0,2 7 0 0 0,3 6 0 0 0,5 8 0 0 0,3 8 0 0 0,4 5 0 0 0,1 4 0 0 0,5 2 0 0 0,3 5 0 0 0,7 6 0 0 0,3 5 0 0 0,6 3 0 0 0,6 3 0 0 0,4 3 0 0 0,2-3 0 0 0,-1-6 0 0 0,-2-9 0 0 0,-3-6 0 0 0,-7-9 0 0 0,-6-6 0 0 0,-8-7 0 0 0,-3-5 0 0 0,-5-7 0 0 0,-5-5 0 0 0,-3-4 0 0 0,-4-4 0 0 0,-3-3 0 0 0,-2-2 0 0 0,0 0 0 0 0,-1-1 0 0 0,0 0 0 0 0,0 1 0 0 0,0 0 0 0 0,0-1 0 0 0,2 1 0 0 0,0 1 0 0 0,0-1 0 0 0,0 0 0 0 0,-1 0 0 0 0,1-1 0 0 0,-1 1 0 0 0,-1-1 0 0 0,-2 0 0 0 0,0-1 0 0 0,-2-1 0 0 0,-3 3 0 0 0,-6 3 0 0 0,-1 2 0 0 0,-6 4 0 0 0,-3 7 0 0 0,-2 2 0 0 0,0 5 0 0 0,-1 2 0 0 0,1 1 0 0 0,1-3 0 0 0,-1-1 0 0 0,-4 5 0 0 0,-1 3 0 0 0,-2 1 0 0 0,-2 1 0 0 0,1-2 0 0 0,4-4 0 0 0,4-4 0 0 0,2-4 0 0 0,3-4 0 0 0,2-4 0 0 0,2-3 0 0 0,2-3 0 0 0,0-1 0 0 0,-1-1 0 0 0,1-1 0 0 0,0-1 0 0 0,1 1 0 0 0,0-1 0 0 0,-1 0 0 0 0,1 0 0 0 0,1-1 0 0 0,0 0 0 0 0,-1 0 0 0 0,0 0 0 0 0,1-1 0 0 0,0-1 0 0 0,0 1 0 0 0,-2 1 0 0 0,0-1 0 0 0,1-1 0 0 0,1 1 0 0 0,-1 0 0 0 0,0 0 0 0 0,0 0 0 0 0,0 0 0 0 0,-1 0 0 0 0,1-1 0 0 0,-2 1 0 0 0,0 1 0 0 0,1 0 0 0 0,0-1 0 0 0,1-1 0 0 0,1-3 0 0 0,0-1 0 0 0,0-3 0 0 0,-2-6 0 0 0,0-2 0 0 0,-4-7 0 0 0,-5-4 0 0 0,-3-7 0 0 0,-4-7 0 0 0,-3-3 0 0 0,-6-1 0 0 0,-1 0 0 0 0,-1 2 0 0 0,-3-2 0 0 0,-2-1 0 0 0,0 2 0 0 0,-1 0 0 0 0,1 1 0 0 0,2 2 0 0 0,3 1 0 0 0,3 4 0 0 0,2 1 0 0 0,-2-1 0 0 0,1 2 0 0 0,2 4 0 0 0,4 3 0 0 0,3 2 0 0 0,3 3 0 0 0,3 1 0 0 0,1 1 0 0 0,-1 0 0 0 0,-2 1 0 0 0,1 1 0 0 0,2-1 0 0 0,-1 0 0 0 0,1 1 0 0 0,-1 0 0 0 0,-2-1 0 0 0,2-1 0 0 0,-2 0 0 0 0,2 1 0 0 0,1 1 0 0 0,-1-1 0 0 0,1 1 0 0 0,1 0 0 0 0,0-1 0 0 0,-1 1 0 0 0,2 0 0 0 0,0 0 0 0 0,2 2 0 0 0,1 1 0 0 0,1 1 0 0 0,2 0 0 0 0,-1-1 0 0 0,1 0 0 0 0,1 1 0 0 0,0 1 0 0 0,1 1 0 0 0,0 0 0 0 0,0 0 0 0 0,0 0 0 0 0,1 1 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22733 9050 16383 0 0,'0'1'0'0'0,"1"2"0"0"0,1-1 0 0 0,2 1 0 0 0,1 1 0 0 0,5 3 0 0 0,5 4 0 0 0,5 7 0 0 0,11 9 0 0 0,13 11 0 0 0,12 13 0 0 0,16 9 0 0 0,13 11 0 0 0,13 9 0 0 0,9 4 0 0 0,3 0 0 0 0,-2-2 0 0 0,-10-9 0 0 0,-9-8 0 0 0,-12-8 0 0 0,-11-8 0 0 0,-8-6 0 0 0,-12-9 0 0 0,-12-7 0 0 0,-10-7 0 0 0,-7-5 0 0 0,-5-3 0 0 0,-4-3 0 0 0,-1 0 0 0 0,0 0 0 0 0,1-1 0 0 0,1 1 0 0 0,1 0 0 0 0,0-1 0 0 0,-1-1 0 0 0,-1 0 0 0 0,-1 0 0 0 0,0 0 0 0 0,-1 0 0 0 0,0 0 0 0 0,1 0 0 0 0,-1 2 0 0 0,1-1 0 0 0,0 0 0 0 0,-1 0 0 0 0,1-2 0 0 0,-1-3 0 0 0,0-6 0 0 0,0-6 0 0 0,0-1 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25290 9270 16383 0 0,'1'0'0'0'0,"0"1"0"0"0,0 1 0 0 0,-1 3 0 0 0,-2 2 0 0 0,-3 7 0 0 0,-5 8 0 0 0,-6 11 0 0 0,-6 8 0 0 0,-10 11 0 0 0,-6 8 0 0 0,-2 3 0 0 0,0 2 0 0 0,-1 0 0 0 0,-1 1 0 0 0,-9 5 0 0 0,-1-1 0 0 0,1-4 0 0 0,3-5 0 0 0,5-8 0 0 0,5-7 0 0 0,2-7 0 0 0,0-3 0 0 0,1-2 0 0 0,2-6 0 0 0,4-4 0 0 0,6-5 0 0 0,5-3 0 0 0,4-4 0 0 0,2-2 0 0 0,2-1 0 0 0,0-1 0 0 0,1 0 0 0 0,1-1 0 0 0,0-1 0 0 0,1-1 0 0 0,1-2 0 0 0,1-2 0 0 0,1-5 0 0 0,0-2 0 0 0,0-1 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22672 9659 16383 0 0,'2'0'0'0'0,"4"3"0"0"0,10 7 0 0 0,17 16 0 0 0,22 21 0 0 0,19 17 0 0 0,19 17 0 0 0,18 13 0 0 0,12 11 0 0 0,7 5 0 0 0,5 1 0 0 0,1-6 0 0 0,-2-4 0 0 0,-5-7 0 0 0,-10-10 0 0 0,-16-12 0 0 0,-20-17 0 0 0,-24-15 0 0 0,-19-14 0 0 0,-15-11 0 0 0,-10-8 0 0 0,-8-5 0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25772 9740 16383 0 0,'-1'0'0'0'0,"-1"0"0"0"0,-3 2 0 0 0,-2 5 0 0 0,-6 6 0 0 0,-10 12 0 0 0,-10 16 0 0 0,-10 20 0 0 0,-11 16 0 0 0,-8 14 0 0 0,-6 8 0 0 0,-3 6 0 0 0,2 2 0 0 0,2 3 0 0 0,2 2 0 0 0,2-2 0 0 0,5-5 0 0 0,3-10 0 0 0,2-9 0 0 0,7-15 0 0 0,11-17 0 0 0,10-15 0 0 0,9-12 0 0 0,6-9 0 0 0,5-6 0 0 0,3-5 0 0 0,0-1 0 0 0,0-2 0 0 0,2-2 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28391 4910 16383 0 0,'0'1'0'0'0,"0"1"0"0"0,0 2 0 0 0,1 1 0 0 0,1 3 0 0 0,4 6 0 0 0,7 12 0 0 0,9 18 0 0 0,13 23 0 0 0,18 23 0 0 0,13 25 0 0 0,11 20 0 0 0,11 22 0 0 0,6 10 0 0 0,4 9 0 0 0,2 8 0 0 0,2 3 0 0 0,-1-2 0 0 0,-1-2 0 0 0,-3-2 0 0 0,-4 0 0 0 0,-1 3 0 0 0,-2-3 0 0 0,-3 0 0 0 0,-5-5 0 0 0,-3-5 0 0 0,-4-4 0 0 0,-4-8 0 0 0,-1-5 0 0 0,1-6 0 0 0,-1 0 0 0 0,-1 0 0 0 0,1 4 0 0 0,0-1 0 0 0,0-2 0 0 0,3-1 0 0 0,1-6 0 0 0,2-9 0 0 0,-4-13 0 0 0,-3-8 0 0 0,-6-11 0 0 0,-9-11 0 0 0,-5-8 0 0 0,-6-7 0 0 0,-7-9 0 0 0,-5-10 0 0 0,-5-6 0 0 0,-3-5 0 0 0,-3-6 0 0 0,-2-6 0 0 0,-2-5 0 0 0,-2-6 0 0 0,-2-3 0 0 0,-2-5 0 0 0,-1-3 0 0 0,-3-1 0 0 0,1-3 0 0 0,-2-1 0 0 0,0 1 0 0 0,0 0 0 0 0,-1-1 0 0 0,-1 1 0 0 0,1-1 0 0 0,-2 0 0 0 0,2 0 0 0 0,1-1 0 0 0,1-2 0 0 0,-1-3 0 0 0,-2-8 0 0 0,-4-14 0 0 0,-8-20 0 0 0,-2-3 0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12435 8951 16383 0 0,'1'0'0'0'0,"1"0"0"0"0,2 0 0 0 0,3 1 0 0 0,8 3 0 0 0,12 0 0 0 0,14 1 0 0 0,22 1 0 0 0,19 1 0 0 0,20 3 0 0 0,19 1 0 0 0,23 6 0 0 0,20 1 0 0 0,13 2 0 0 0,10-1 0 0 0,3-3 0 0 0,-1-2 0 0 0,-1 0 0 0 0,-7 0 0 0 0,-10 0 0 0 0,-7 1 0 0 0,-8 0 0 0 0,-10-3 0 0 0,-10-3 0 0 0,-11 0 0 0 0,-13-3 0 0 0,-12-1 0 0 0,-13-2 0 0 0,-10-2 0 0 0,-5 2 0 0 0,-2 0 0 0 0,6 2 0 0 0,5 0 0 0 0,10-1 0 0 0,10 2 0 0 0,8 2 0 0 0,8 2 0 0 0,6 3 0 0 0,5-2 0 0 0,0-2 0 0 0,0-3 0 0 0,1-3 0 0 0,3 2 0 0 0,1-1 0 0 0,10 2 0 0 0,6 2 0 0 0,6 1 0 0 0,-1-2 0 0 0,-2 0 0 0 0,-4 3 0 0 0,-3 1 0 0 0,-7-1 0 0 0,-2 1 0 0 0,-5-2 0 0 0,-7-3 0 0 0,-8-1 0 0 0,-6 0 0 0 0,-6-1 0 0 0,-10-1 0 0 0,-10-1 0 0 0,-9 0 0 0 0,-8-2 0 0 0,0 1 0 0 0,1-2 0 0 0,-1 1 0 0 0,-4 0 0 0 0,-9 0 0 0 0,-12 0 0 0 0,-11 0 0 0 0,-10 0 0 0 0,-7 0 0 0 0,-5 0 0 0 0,-5 0 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21868 9338 16383 0 0,'1'0'0'0'0,"2"1"0"0"0,3 1 0 0 0,2 2 0 0 0,2 1 0 0 0,1 0 0 0 0,3 2 0 0 0,9 4 0 0 0,9 3 0 0 0,1 0 0 0 0,-1 0 0 0 0,-6-3 0 0 0,-5-4 0 0 0,-5-1 0 0 0,-5-1 0 0 0,-3-1 0 0 0,-3 2 0 0 0,-5 1 0 0 0,-5 2 0 0 0,-10 3 0 0 0,-10 6 0 0 0,-8 3 0 0 0,-6 5 0 0 0,-2 0 0 0 0,1-1 0 0 0,2-2 0 0 0,4-4 0 0 0,6-4 0 0 0,7-3 0 0 0,7-4 0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12443 8716 16383 0 0,'1'0'0'0'0,"3"2"0"0"0,1 3 0 0 0,4 4 0 0 0,2 8 0 0 0,0 7 0 0 0,0 8 0 0 0,1 8 0 0 0,0 5 0 0 0,-3 1 0 0 0,0-3 0 0 0,-3-7 0 0 0,-2-13 0 0 0,-4-18 0 0 0,-3-20 0 0 0,-4-14 0 0 0,-2-14 0 0 0,-4-8 0 0 0,1-7 0 0 0,1-1 0 0 0,2 7 0 0 0,3 7 0 0 0,2 10 0 0 0,0 9 0 0 0,0 9 0 0 0,-1 9 0 0 0,-2 8 0 0 0,0 6 0 0 0,-2 4 0 0 0,-2 3 0 0 0,-2 1 0 0 0,-2 0 0 0 0,-1 1 0 0 0,2-2 0 0 0,1-2 0 0 0,4-2 0 0 0,2-1 0 0 0,2-1 0 0 0,0-2 0 0 0,3 1 0 0 0,0-1 0 0 0,1 0 0 0 0,-2-2 0 0 0,0 0 0 0 0,0 1 0 0 0,-1 2 0 0 0,1 0 0 0 0,0 0 0 0 0,1 0 0 0 0,1 0 0 0 0,2 0 0 0 0,1 0 0 0 0,2 0 0 0 0,0 0 0 0 0,2 0 0 0 0,0 1 0 0 0,1 1 0 0 0,2 3 0 0 0,4 5 0 0 0,3 2 0 0 0,0 0 0 0 0,0-3 0 0 0,-2-2 0 0 0,-1-3 0 0 0,-3-1 0 0 0,-2-4 0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14515 10966 16383 0 0,'4'1'0'0'0,"5"3"0"0"0,6 7 0 0 0,3 4 0 0 0,3 7 0 0 0,-2 11 0 0 0,-2 12 0 0 0,-5 13 0 0 0,-5 7 0 0 0,-5-1 0 0 0,-2-7 0 0 0,-4-12 0 0 0,1-11 0 0 0,-2-10 0 0 0,-1-11 0 0 0,0-9 0 0 0,-1-9 0 0 0,0-11 0 0 0,0-13 0 0 0,0-12 0 0 0,3-13 0 0 0,0-7 0 0 0,2-1 0 0 0,1 3 0 0 0,2 10 0 0 0,2 10 0 0 0,1 8 0 0 0,1 10 0 0 0,1 7 0 0 0,0 5 0 0 0,0 4 0 0 0,1 2 0 0 0,-1 5 0 0 0,0 2 0 0 0,0 9 0 0 0,4 9 0 0 0,3 11 0 0 0,4 11 0 0 0,3 4 0 0 0,0 4 0 0 0,0 5 0 0 0,1-1 0 0 0,-2-7 0 0 0,-3-8 0 0 0,-4-11 0 0 0,-4-8 0 0 0,-2-10 0 0 0,-2-10 0 0 0,-1-9 0 0 0,3-8 0 0 0,2-5 0 0 0,4-5 0 0 0,3-7 0 0 0,4-3 0 0 0,2 2 0 0 0,-1 1 0 0 0,-1 5 0 0 0,-2 5 0 0 0,-2 4 0 0 0,-3 5 0 0 0,-2 5 0 0 0,-1 3 0 0 0,-3 4 0 0 0,0 1 0 0 0,0 4 0 0 0,-1 3 0 0 0,1 4 0 0 0,1 11 0 0 0,1 8 0 0 0,1 10 0 0 0,1 8 0 0 0,4 6 0 0 0,2 2 0 0 0,0-6 0 0 0,-2-7 0 0 0,-2-9 0 0 0,-4-8 0 0 0,-2-7 0 0 0,-1-6 0 0 0,-1-6 0 0 0,1-5 0 0 0,4-5 0 0 0,5-8 0 0 0,9-7 0 0 0,11-11 0 0 0,9-8 0 0 0,-3 2 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15882 11357 16383 0 0,'1'0'0'0'0,"1"0"0"0"0,1 1 0 0 0,0 2 0 0 0,0 3 0 0 0,-1 4 0 0 0,0 4 0 0 0,-1 7 0 0 0,0 4 0 0 0,-1 0 0 0 0,0 1 0 0 0,0-2 0 0 0,-1-3 0 0 0,2-4 0 0 0,2-3 0 0 0,0-4 0 0 0,4-1 0 0 0,3-2 0 0 0,2-1 0 0 0,0 0 0 0 0,1-2 0 0 0,0-1 0 0 0,1-1 0 0 0,3-1 0 0 0,-1-2 0 0 0,0-2 0 0 0,-1-4 0 0 0,1-2 0 0 0,-1-1 0 0 0,-1-2 0 0 0,-1-2 0 0 0,-2 0 0 0 0,-2-1 0 0 0,-2-1 0 0 0,-2 1 0 0 0,-2-1 0 0 0,-2-2 0 0 0,0 1 0 0 0,-2 1 0 0 0,-2-1 0 0 0,-3 0 0 0 0,-2 0 0 0 0,-7-2 0 0 0,-3-2 0 0 0,-6 1 0 0 0,-1 1 0 0 0,1 5 0 0 0,2 4 0 0 0,2 5 0 0 0,3 2 0 0 0,2 2 0 0 0,2 1 0 0 0,2 1 0 0 0,1 0 0 0 0,0 0 0 0 0,3 0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17010 11230 16383 0 0,'0'1'0'0'0,"1"3"0"0"0,0 3 0 0 0,0 6 0 0 0,0 6 0 0 0,0 8 0 0 0,0 10 0 0 0,-1 5 0 0 0,0 3 0 0 0,0-3 0 0 0,0-4 0 0 0,0-5 0 0 0,1-7 0 0 0,1-6 0 0 0,1-5 0 0 0,2-6 0 0 0,0-3 0 0 0,1-3 0 0 0,0-1 0 0 0,3-2 0 0 0,3-1 0 0 0,5-2 0 0 0,3-6 0 0 0,6-6 0 0 0,4-4 0 0 0,3-9 0 0 0,1-4 0 0 0,1-5 0 0 0,-2-3 0 0 0,-2-2 0 0 0,-6-2 0 0 0,-7 4 0 0 0,-6 7 0 0 0,-5 10 0 0 0,-4 13 0 0 0,-3 16 0 0 0,0 16 0 0 0,-2 16 0 0 0,1 11 0 0 0,0 5 0 0 0,0 0 0 0 0,1-6 0 0 0,-1-8 0 0 0,1-11 0 0 0,0-13 0 0 0,0-12 0 0 0,3-11 0 0 0,2-10 0 0 0,6-9 0 0 0,10-11 0 0 0,6-6 0 0 0,5 0 0 0 0,-2 5 0 0 0,-4 9 0 0 0,-5 10 0 0 0,-6 7 0 0 0,-3 7 0 0 0,-4 3 0 0 0,-3 3 0 0 0,-1 4 0 0 0,2 8 0 0 0,2 9 0 0 0,4 11 0 0 0,3 10 0 0 0,2 8 0 0 0,2 6 0 0 0,2 0 0 0 0,0-2 0 0 0,-2-7 0 0 0,-2-8 0 0 0,-2-8 0 0 0,-4-8 0 0 0,-1-8 0 0 0,-3-4 0 0 0,-1-4 0 0 0,0-4 0 0 0,0-1 0 0 0,1-2 0 0 0,0-4 0 0 0,4-7 0 0 0,5-13 0 0 0,6-13 0 0 0,9-11 0 0 0,6-12 0 0 0,3-10 0 0 0,-2-9 0 0 0,-6-16 0 0 0,-5-11 0 0 0,-8-6 0 0 0,-6 0 0 0 0,-4 8 0 0 0,-4 11 0 0 0,-1 18 0 0 0,-3 17 0 0 0,-1 20 0 0 0,-1 24 0 0 0,1 25 0 0 0,-1 20 0 0 0,0 21 0 0 0,1 23 0 0 0,0 15 0 0 0,2 12 0 0 0,4 3 0 0 0,2-4 0 0 0,3-8 0 0 0,0-14 0 0 0,1-16 0 0 0,-2-15 0 0 0,0-14 0 0 0,-2-11 0 0 0,-1-8 0 0 0,-1-5 0 0 0,0-3 0 0 0,0-2 0 0 0,0-1 0 0 0,-1-3 0 0 0,1 1 0 0 0,-1-1 0 0 0,1-1 0 0 0,1 0 0 0 0,0-1 0 0 0,0-1 0 0 0,1-2 0 0 0,1-2 0 0 0,0-2 0 0 0,-1-1 0 0 0,0-1 0 0 0,-2-1 0 0 0,-2-1 0 0 0,-2-2 0 0 0,-2-6 0 0 0,-6-7 0 0 0,-1 1 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18110 11149 16383 0 0,'0'-1'0'0'0,"0"-1"0"0"0,2-2 0 0 0,7-1 0 0 0,20-5 0 0 0,28-6 0 0 0,29-6 0 0 0,25-4 0 0 0,15-3 0 0 0,6-2 0 0 0,-5 1 0 0 0,-15 0 0 0 0,-18 4 0 0 0,-19 4 0 0 0,-21 0 0 0 0,-18 1 0 0 0,-16 6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6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14642 12658 16383 0 0,'2'-1'0'0'0,"14"0"0"0"0,32-3 0 0 0,44-6 0 0 0,50-8 0 0 0,51 0 0 0 0,50-3 0 0 0,40-2 0 0 0,29 4 0 0 0,14 5 0 0 0,-3 5 0 0 0,-25 4 0 0 0,-45 2 0 0 0,-55 5 0 0 0,-60 3 0 0 0,-50 5 0 0 0,-40 2 0 0 0,-29-1 0 0 0,-19-1 0 0 0,-10-4 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14723 12683 16383 0 0,'2'0'0'0'0,"8"0"0"0"0,16 0 0 0 0,26-3 0 0 0,39-3 0 0 0,44-4 0 0 0,42-3 0 0 0,38-2 0 0 0,33 1 0 0 0,24 3 0 0 0,13 4 0 0 0,-8 3 0 0 0,-22 1 0 0 0,-30 3 0 0 0,-40 0 0 0 0,-44 0 0 0 0,-42 1 0 0 0,-37 0 0 0 0,-30-1 0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13664 13986 16383 0 0,'1'0'0'0'0,"1"0"0"0"0,1 0 0 0 0,2 0 0 0 0,1 0 0 0 0,7 1 0 0 0,12 2 0 0 0,15-1 0 0 0,14 2 0 0 0,12 0 0 0 0,8 0 0 0 0,6-1 0 0 0,-5-1 0 0 0,-7-1 0 0 0,-14-1 0 0 0,-13 0 0 0 0,-13 0 0 0 0,-9 0 0 0 0,-8-1 0 0 0,-6-2 0 0 0,-4-1 0 0 0,-2 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10691 1505 16383 0 0,'0'1'0'0'0,"0"1"0"0"0,0 3 0 0 0,0 3 0 0 0,0 5 0 0 0,0 4 0 0 0,-1 3 0 0 0,-1 1 0 0 0,1 2 0 0 0,-1-2 0 0 0,1-2 0 0 0,1-2 0 0 0,0-3 0 0 0,-1-1 0 0 0,1-1 0 0 0,1-3 0 0 0,2-2 0 0 0,0 0 0 0 0,2-1 0 0 0,0-1 0 0 0,1-1 0 0 0,1-1 0 0 0,2-1 0 0 0,0-1 0 0 0,4 0 0 0 0,2-1 0 0 0,3 0 0 0 0,3 1 0 0 0,0 1 0 0 0,0 0 0 0 0,-3 1 0 0 0,-1 0 0 0 0,-3 0 0 0 0,-2 2 0 0 0,-2 0 0 0 0,-2 1 0 0 0,-1-2 0 0 0,-2 1 0 0 0,-2 0 0 0 0,-1 0 0 0 0,-1 0 0 0 0,-1 0 0 0 0,0 1 0 0 0,-3 0 0 0 0,-1-2 0 0 0,-1 1 0 0 0,-4 0 0 0 0,-3 0 0 0 0,-5 1 0 0 0,-2 1 0 0 0,-6 1 0 0 0,-1 1 0 0 0,-5 3 0 0 0,0 1 0 0 0,-2-1 0 0 0,1 0 0 0 0,2-2 0 0 0,4-2 0 0 0,5-2 0 0 0,7-3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30991 4626 16383 0 0,'1'1'0'0'0,"2"2"0"0"0,1 1 0 0 0,5 4 0 0 0,5 5 0 0 0,10 6 0 0 0,8 9 0 0 0,11 12 0 0 0,8 13 0 0 0,11 16 0 0 0,11 21 0 0 0,9 19 0 0 0,11 22 0 0 0,9 20 0 0 0,11 22 0 0 0,9 20 0 0 0,10 21 0 0 0,7 18 0 0 0,3 11 0 0 0,0 8 0 0 0,4 7 0 0 0,-4-8 0 0 0,-9-15 0 0 0,-5-16 0 0 0,-4-18 0 0 0,-7-18 0 0 0,-10-17 0 0 0,-7-14 0 0 0,-8-13 0 0 0,-6-12 0 0 0,-5-3 0 0 0,1 2 0 0 0,1 3 0 0 0,1 4 0 0 0,0 0 0 0 0,0 0 0 0 0,0-3 0 0 0,-4-5 0 0 0,-4-9 0 0 0,-5-11 0 0 0,-8-8 0 0 0,-5-7 0 0 0,-2-1 0 0 0,0 2 0 0 0,-1 0 0 0 0,3 0 0 0 0,1-5 0 0 0,-1-6 0 0 0,-1-4 0 0 0,-4-8 0 0 0,-5-7 0 0 0,-4-5 0 0 0,-7-8 0 0 0,-10-11 0 0 0,-5-8 0 0 0,-5-5 0 0 0,-5-4 0 0 0,-1-4 0 0 0,-2-4 0 0 0,-2-2 0 0 0,-1-3 0 0 0,0-1 0 0 0,-1 0 0 0 0,1-2 0 0 0,-2-3 0 0 0,-3-4 0 0 0,-1-2 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14412 13833 16383 0 0,'1'0'0'0'0,"1"0"0"0"0,3 1 0 0 0,2 3 0 0 0,4 2 0 0 0,3 3 0 0 0,7 4 0 0 0,4 1 0 0 0,-1-1 0 0 0,-2-2 0 0 0,-4-2 0 0 0,-5-1 0 0 0,-3-1 0 0 0,-4 0 0 0 0,-3 3 0 0 0,-6 6 0 0 0,-5 9 0 0 0,-6 6 0 0 0,-2 1 0 0 0,-1-1 0 0 0,1-6 0 0 0,3-4 0 0 0,1-7 0 0 0,3-3 0 0 0,2-3 0 0 0,2-3 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7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13566 14886 16383 0 0,'1'0'0'0'0,"2"0"0"0"0,5 0 0 0 0,11 0 0 0 0,19 0 0 0 0,24 0 0 0 0,24 2 0 0 0,29 2 0 0 0,24 2 0 0 0,16 3 0 0 0,5 0 0 0 0,-8-2 0 0 0,-19-2 0 0 0,-29-1 0 0 0,-31-2 0 0 0,-28-1 0 0 0,-23-1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14954 14817 16383 0 0,'1'0'0'0'0,"2"0"0"0"0,1 0 0 0 0,3 1 0 0 0,4 0 0 0 0,3 2 0 0 0,7 1 0 0 0,7 1 0 0 0,2 0 0 0 0,1 0 0 0 0,-4-1 0 0 0,-5 1 0 0 0,-4 0 0 0 0,-6 0 0 0 0,-4 1 0 0 0,-5 0 0 0 0,-1 2 0 0 0,-8 5 0 0 0,-6 3 0 0 0,-2 0 0 0 0,-2-1 0 0 0,0-2 0 0 0,2-1 0 0 0,2-4 0 0 0,4-1 0 0 0,2-2 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13676 15502 16383 0 0,'0'1'0'0'0,"1"0"0"0"0,7 0 0 0 0,10 0 0 0 0,18 0 0 0 0,27-1 0 0 0,33 3 0 0 0,34 1 0 0 0,31 2 0 0 0,26 1 0 0 0,17-2 0 0 0,8 2 0 0 0,-2 0 0 0 0,-13-2 0 0 0,-23-2 0 0 0,-27-1 0 0 0,-29-1 0 0 0,-30 0 0 0 0,-30-1 0 0 0,-24-1 0 0 0,-18-1 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16103 15270 16383 0 0,'2'1'0'0'0,"3"1"0"0"0,4 3 0 0 0,11 7 0 0 0,16 6 0 0 0,8 3 0 0 0,8 0 0 0 0,1-1 0 0 0,-3-3 0 0 0,-10-5 0 0 0,-9-3 0 0 0,-10-2 0 0 0,-8-1 0 0 0,-6 0 0 0 0,-8 3 0 0 0,-5 3 0 0 0,-8 9 0 0 0,-7 5 0 0 0,-6 5 0 0 0,-1-2 0 0 0,1-3 0 0 0,4-4 0 0 0,5-5 0 0 0,4-5 0 0 0,3-5 0 0 0,4-3 0 0 0,1-3 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14507 14106 16383 0 0,'0'0'0'0'0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12449 13561 16383 0 0,'1'0'0'0'0,"1"1"0"0"0,-1 4 0 0 0,0 5 0 0 0,0 8 0 0 0,-1 8 0 0 0,0 9 0 0 0,0 11 0 0 0,0 3 0 0 0,0 0 0 0 0,0 0 0 0 0,0-5 0 0 0,0-8 0 0 0,0-8 0 0 0,0-8 0 0 0,0-7 0 0 0,0-4 0 0 0,0-5 0 0 0,0-4 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12308 13462 16383 0 0,'-1'0'0'0'0,"-2"0"0"0"0,-3 1 0 0 0,-2 1 0 0 0,-2 3 0 0 0,-2 2 0 0 0,0 4 0 0 0,-1 6 0 0 0,3 6 0 0 0,0 4 0 0 0,1 6 0 0 0,-1 1 0 0 0,1 1 0 0 0,0 2 0 0 0,1 2 0 0 0,1-2 0 0 0,1-3 0 0 0,2-5 0 0 0,0-2 0 0 0,0-2 0 0 0,1-2 0 0 0,1-1 0 0 0,0-3 0 0 0,1-1 0 0 0,1-1 0 0 0,0 1 0 0 0,0-1 0 0 0,0-2 0 0 0,0 0 0 0 0,1-2 0 0 0,2 0 0 0 0,0-1 0 0 0,0-1 0 0 0,1 2 0 0 0,1 1 0 0 0,1 0 0 0 0,0-1 0 0 0,0-1 0 0 0,1-1 0 0 0,1-1 0 0 0,2-1 0 0 0,0-2 0 0 0,1 0 0 0 0,3-2 0 0 0,2-2 0 0 0,2-1 0 0 0,3-1 0 0 0,3-2 0 0 0,6-2 0 0 0,5-1 0 0 0,3-4 0 0 0,-1-3 0 0 0,-3-3 0 0 0,-5-2 0 0 0,-4-2 0 0 0,-5-2 0 0 0,-3 1 0 0 0,-3 2 0 0 0,-3-3 0 0 0,-2-5 0 0 0,0-3 0 0 0,-1 0 0 0 0,-1 3 0 0 0,-1 2 0 0 0,-2 1 0 0 0,-1 0 0 0 0,0 0 0 0 0,-1 2 0 0 0,-1 3 0 0 0,0 1 0 0 0,-1 2 0 0 0,0 0 0 0 0,0-1 0 0 0,0 0 0 0 0,-3-3 0 0 0,-3-1 0 0 0,-3-1 0 0 0,-4-5 0 0 0,-5-3 0 0 0,-4-3 0 0 0,-2 1 0 0 0,-1 0 0 0 0,0 3 0 0 0,4 4 0 0 0,3 5 0 0 0,2 5 0 0 0,2 3 0 0 0,2 2 0 0 0,0 3 0 0 0,2 3 0 0 0,0-1 0 0 0,0 2 0 0 0,0 0 0 0 0,-3 0 0 0 0,0 1 0 0 0,-1 0 0 0 0,-1 0 0 0 0,-1 0 0 0 0,2-1 0 0 0,2 0 0 0 0,3 0 0 0 0,1 0 0 0 0,2 0 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15988 13909 16383 0 0,'0'1'0'0'0,"0"2"0"0"0,0 5 0 0 0,0 8 0 0 0,0 11 0 0 0,-2 9 0 0 0,-1-1 0 0 0,-1-3 0 0 0,0-7 0 0 0,0-11 0 0 0,1-12 0 0 0,3-13 0 0 0,3-12 0 0 0,3-13 0 0 0,4-6 0 0 0,4-5 0 0 0,2 0 0 0 0,0 4 0 0 0,-1 2 0 0 0,-1 5 0 0 0,-1 8 0 0 0,-3 7 0 0 0,-3 7 0 0 0,-1 3 0 0 0,-1 3 0 0 0,0 5 0 0 0,0 3 0 0 0,0 4 0 0 0,0 5 0 0 0,3 8 0 0 0,4 8 0 0 0,4 11 0 0 0,5 9 0 0 0,4 7 0 0 0,0 2 0 0 0,1-1 0 0 0,-2-3 0 0 0,-1-2 0 0 0,-3-6 0 0 0,-4-8 0 0 0,-4-8 0 0 0,-2-6 0 0 0,-3-5 0 0 0,-1-5 0 0 0,-3-4 0 0 0,-5-3 0 0 0,-3-2 0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16058 14069 16383 0 0,'1'0'0'0'0,"4"0"0"0"0,5 0 0 0 0,8 0 0 0 0,11 0 0 0 0,8 0 0 0 0,4 0 0 0 0,3 0 0 0 0,-2 0 0 0 0,-7 0 0 0 0,-8-1 0 0 0,-8 0 0 0 0,-7 0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32683 10818 16383 0 0,'0'2'0'0'0,"1"3"0"0"0,1 4 0 0 0,-1 7 0 0 0,2 9 0 0 0,2 10 0 0 0,3 13 0 0 0,1 11 0 0 0,3 7 0 0 0,0 2 0 0 0,3 0 0 0 0,0-4 0 0 0,0-4 0 0 0,-1-7 0 0 0,-3-9 0 0 0,0-9 0 0 0,-3-7 0 0 0,0-9 0 0 0,-2-5 0 0 0,-1-5 0 0 0,-2-5 0 0 0,1-3 0 0 0,1-1 0 0 0,0-3 0 0 0,-1-2 0 0 0,0-2 0 0 0,-2-7 0 0 0,-1-9 0 0 0,0-7 0 0 0,-1-5 0 0 0,0-8 0 0 0,0-10 0 0 0,0-6 0 0 0,-3-7 0 0 0,-5-5 0 0 0,-3-2 0 0 0,0 5 0 0 0,1 7 0 0 0,1 9 0 0 0,2 13 0 0 0,3 11 0 0 0,1 10 0 0 0,1 6 0 0 0,0 5 0 0 0,-2 2 0 0 0,2 2 0 0 0,-2-1 0 0 0,0 0 0 0 0,1 0 0 0 0,-1-1 0 0 0,0-1 0 0 0,0 1 0 0 0,1-1 0 0 0,2 1 0 0 0,3 1 0 0 0,5 2 0 0 0,12 3 0 0 0,16 1 0 0 0,19 0 0 0 0,18 1 0 0 0,13 1 0 0 0,9 0 0 0 0,5 0 0 0 0,1-1 0 0 0,-5-1 0 0 0,-7-1 0 0 0,-8-1 0 0 0,-11 0 0 0 0,-10 0 0 0 0,-12 0 0 0 0,-11 0 0 0 0,-11-1 0 0 0,-8-1 0 0 0,-7 1 0 0 0,-4 0 0 0 0,-2 0 0 0 0,0 1 0 0 0,-1-1 0 0 0,1 2 0 0 0,1 2 0 0 0,0 5 0 0 0,1 8 0 0 0,2 8 0 0 0,1 7 0 0 0,1 9 0 0 0,1 8 0 0 0,0 3 0 0 0,0-1 0 0 0,1-1 0 0 0,-1-2 0 0 0,-1-5 0 0 0,-1-6 0 0 0,0-6 0 0 0,-1-3 0 0 0,-2-5 0 0 0,-1-4 0 0 0,-2-4 0 0 0,-2-3 0 0 0,0-1 0 0 0,-5-4 0 0 0,-5-2 0 0 0,-9-1 0 0 0,-11-2 0 0 0,-14-1 0 0 0,-14-1 0 0 0,-10 1 0 0 0,-12-1 0 0 0,-12 1 0 0 0,-11 0 0 0 0,-11-1 0 0 0,-14-1 0 0 0,-13-5 0 0 0,-5 0 0 0 0,1-2 0 0 0,9 1 0 0 0,13 0 0 0 0,17-2 0 0 0,22 2 0 0 0,24 1 0 0 0,23 3 0 0 0,24 3 0 0 0,15 2 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16846 13927 16383 0 0,'-2'-1'0'0'0,"-3"-1"0"0"0,-2-1 0 0 0,-2 1 0 0 0,-2 0 0 0 0,-1 1 0 0 0,0 0 0 0 0,0 3 0 0 0,1 1 0 0 0,1 2 0 0 0,2 2 0 0 0,3 1 0 0 0,2 4 0 0 0,2 3 0 0 0,0 3 0 0 0,2 2 0 0 0,-1 2 0 0 0,2 4 0 0 0,4 1 0 0 0,2-1 0 0 0,1-4 0 0 0,3-4 0 0 0,0-3 0 0 0,0-4 0 0 0,0-2 0 0 0,0-2 0 0 0,0-2 0 0 0,-1-2 0 0 0,-1-2 0 0 0,-2 0 0 0 0,0-2 0 0 0,0 1 0 0 0,-1 0 0 0 0,0-2 0 0 0,-1 0 0 0 0,0-2 0 0 0,0 0 0 0 0,-2 1 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8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17267 13900 16383 0 0,'0'-1'0'0'0,"-2"-1"0"0"0,-3-1 0 0 0,-2 1 0 0 0,-2-1 0 0 0,-1 1 0 0 0,1 0 0 0 0,-1 0 0 0 0,0 2 0 0 0,1 2 0 0 0,0 2 0 0 0,0 1 0 0 0,1 3 0 0 0,0 1 0 0 0,2 2 0 0 0,2 2 0 0 0,1 2 0 0 0,2 1 0 0 0,0 2 0 0 0,1 0 0 0 0,1-1 0 0 0,0-1 0 0 0,3-2 0 0 0,1-2 0 0 0,2-2 0 0 0,2-2 0 0 0,1-2 0 0 0,1-2 0 0 0,-1 0 0 0 0,1-1 0 0 0,0 0 0 0 0,-1 0 0 0 0,-1-1 0 0 0,-1 0 0 0 0,-1-1 0 0 0,-1-1 0 0 0,0 0 0 0 0,-1 0 0 0 0,1 0 0 0 0,0 0 0 0 0,-2 0 0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17570 13905 16383 0 0,'1'0'0'0'0,"1"-1"0"0"0,3 0 0 0 0,2 0 0 0 0,2-2 0 0 0,3-2 0 0 0,7-3 0 0 0,7-3 0 0 0,6-2 0 0 0,2-2 0 0 0,-2-1 0 0 0,-4 2 0 0 0,-4 0 0 0 0,-6 2 0 0 0,-5 3 0 0 0,-4 1 0 0 0,-5 0 0 0 0,-2-1 0 0 0,-1 1 0 0 0,-2-1 0 0 0,-1 0 0 0 0,-1 1 0 0 0,-2 1 0 0 0,-5 0 0 0 0,-1 1 0 0 0,-2 1 0 0 0,0 1 0 0 0,2 1 0 0 0,2 2 0 0 0,1 0 0 0 0,1 1 0 0 0,1 0 0 0 0,0 0 0 0 0,0 1 0 0 0,1 2 0 0 0,0 1 0 0 0,0 0 0 0 0,0 2 0 0 0,0 0 0 0 0,0 5 0 0 0,0 6 0 0 0,2 8 0 0 0,-1 6 0 0 0,0 6 0 0 0,1 3 0 0 0,1 2 0 0 0,1-3 0 0 0,1-3 0 0 0,-1-5 0 0 0,2-6 0 0 0,2-4 0 0 0,1-4 0 0 0,1-5 0 0 0,3-2 0 0 0,1-3 0 0 0,2-1 0 0 0,1 0 0 0 0,1-2 0 0 0,3-2 0 0 0,3 0 0 0 0,5-1 0 0 0,5-1 0 0 0,8-4 0 0 0,6-6 0 0 0,1-3 0 0 0,1-5 0 0 0,0-1 0 0 0,-1-2 0 0 0,-3 0 0 0 0,-6 1 0 0 0,-4-1 0 0 0,0-2 0 0 0,-4-5 0 0 0,-1-4 0 0 0,0-6 0 0 0,-2 1 0 0 0,-2 2 0 0 0,-3 1 0 0 0,-3-2 0 0 0,-3-2 0 0 0,-1 3 0 0 0,-3 4 0 0 0,-3 4 0 0 0,-2 5 0 0 0,-1 4 0 0 0,-2 6 0 0 0,-2 3 0 0 0,-3 3 0 0 0,-2 3 0 0 0,-3 1 0 0 0,-2 2 0 0 0,-2 0 0 0 0,-1 0 0 0 0,-1 2 0 0 0,2 0 0 0 0,2 2 0 0 0,1 2 0 0 0,2 2 0 0 0,3 0 0 0 0,1 2 0 0 0,2 0 0 0 0,1 1 0 0 0,0 2 0 0 0,-1 3 0 0 0,1 0 0 0 0,1 2 0 0 0,3 1 0 0 0,2 2 0 0 0,3-2 0 0 0,4-1 0 0 0,2-2 0 0 0,0-3 0 0 0,0-3 0 0 0,0-3 0 0 0,-1 0 0 0 0,-1-1 0 0 0,-1-1 0 0 0,0 0 0 0 0,-1 0 0 0 0,1 1 0 0 0,-1-1 0 0 0,-1 1 0 0 0,-2 0 0 0 0,0-1 0 0 0,-1 1 0 0 0,-3 0 0 0 0,-1 1 0 0 0,-1 3 0 0 0,-2 2 0 0 0,-6 1 0 0 0,-3 1 0 0 0,-3-2 0 0 0,-8 1 0 0 0,-6-2 0 0 0,-3-2 0 0 0,0-3 0 0 0,3-2 0 0 0,4-2 0 0 0,4-1 0 0 0,5-2 0 0 0,4-2 0 0 0,3-1 0 0 0,5-1 0 0 0,6-1 0 0 0,10-1 0 0 0,12-4 0 0 0,13-2 0 0 0,9-2 0 0 0,5-4 0 0 0,-4 2 0 0 0,-6 1 0 0 0,-9 4 0 0 0,-5 1 0 0 0,-5 1 0 0 0,-4-1 0 0 0,-4 1 0 0 0,-2-1 0 0 0,-1-2 0 0 0,-1-3 0 0 0,1-2 0 0 0,-1-2 0 0 0,-1-2 0 0 0,-1 0 0 0 0,-2 1 0 0 0,0 0 0 0 0,-2 3 0 0 0,-2 1 0 0 0,-1 2 0 0 0,-2 1 0 0 0,-1 2 0 0 0,0 1 0 0 0,-1 2 0 0 0,-2 1 0 0 0,-1 2 0 0 0,-1 3 0 0 0,-1 0 0 0 0,-3 1 0 0 0,0 1 0 0 0,-2 0 0 0 0,0 0 0 0 0,2 1 0 0 0,0 1 0 0 0,3 1 0 0 0,1 2 0 0 0,2 1 0 0 0,-2 3 0 0 0,1 1 0 0 0,0 4 0 0 0,2 3 0 0 0,1 2 0 0 0,0 2 0 0 0,0 2 0 0 0,2-1 0 0 0,2-1 0 0 0,2-1 0 0 0,3-2 0 0 0,0-3 0 0 0,0-3 0 0 0,0-2 0 0 0,0-2 0 0 0,-1-1 0 0 0,1-1 0 0 0,0-2 0 0 0,1 0 0 0 0,-2-1 0 0 0,0 0 0 0 0,0-1 0 0 0,-1 1 0 0 0,0 0 0 0 0,0 1 0 0 0,0 1 0 0 0,1 1 0 0 0,0 0 0 0 0,-1 1 0 0 0,-1 0 0 0 0,-1 1 0 0 0,-1 1 0 0 0,-1 2 0 0 0,-1 2 0 0 0,-1 4 0 0 0,0 0 0 0 0,-1 0 0 0 0,-1-1 0 0 0,0-1 0 0 0,-3-1 0 0 0,-2-1 0 0 0,-3-2 0 0 0,-5-2 0 0 0,-6 1 0 0 0,-3-2 0 0 0,0-3 0 0 0,2-1 0 0 0,3-1 0 0 0,3-1 0 0 0,5-1 0 0 0,1 0 0 0 0,3-1 0 0 0,1 1 0 0 0,1-1 0 0 0,-1 1 0 0 0,1-1 0 0 0,0 0 0 0 0,0-1 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20705 13304 16383 0 0,'0'1'0'0'0,"0"1"0"0"0,0 8 0 0 0,0 5 0 0 0,0 11 0 0 0,0 12 0 0 0,-2 12 0 0 0,-3 8 0 0 0,-1 5 0 0 0,-1-1 0 0 0,1-8 0 0 0,0-8 0 0 0,1-12 0 0 0,1-9 0 0 0,1-9 0 0 0,1-10 0 0 0,-2-9 0 0 0,2-12 0 0 0,0-9 0 0 0,2-12 0 0 0,4-10 0 0 0,5-8 0 0 0,5-4 0 0 0,5-4 0 0 0,0 3 0 0 0,1 3 0 0 0,0 5 0 0 0,3 5 0 0 0,0 8 0 0 0,-1 9 0 0 0,-2 8 0 0 0,-4 6 0 0 0,-4 5 0 0 0,-3 5 0 0 0,-5 5 0 0 0,-3 3 0 0 0,-5 4 0 0 0,-6 3 0 0 0,-10 6 0 0 0,-9 6 0 0 0,-9 7 0 0 0,-2 2 0 0 0,1 0 0 0 0,5-5 0 0 0,7-5 0 0 0,6-5 0 0 0,5-4 0 0 0,6-4 0 0 0,4-2 0 0 0,4 0 0 0 0,5-2 0 0 0,8 4 0 0 0,12 5 0 0 0,8 5 0 0 0,9 5 0 0 0,8 3 0 0 0,7 2 0 0 0,7-1 0 0 0,4 1 0 0 0,1-2 0 0 0,-1 0 0 0 0,-5-3 0 0 0,-4-4 0 0 0,-7-4 0 0 0,-6-5 0 0 0,-10-3 0 0 0,-9-3 0 0 0,-7-3 0 0 0,-5 0 0 0 0,-3-3 0 0 0,-2-2 0 0 0,0-1 0 0 0,1-3 0 0 0,1-1 0 0 0,0-1 0 0 0,4-5 0 0 0,3-6 0 0 0,2-4 0 0 0,-2-1 0 0 0,-2-1 0 0 0,-3 3 0 0 0,-3 4 0 0 0,-4 3 0 0 0,-2 2 0 0 0,-2 2 0 0 0,-2 3 0 0 0,-1 2 0 0 0,-3 2 0 0 0,-1 3 0 0 0,-2 1 0 0 0,-1 2 0 0 0,-1 1 0 0 0,0 2 0 0 0,1 2 0 0 0,2 2 0 0 0,2 4 0 0 0,0 4 0 0 0,2 3 0 0 0,2 2 0 0 0,0 2 0 0 0,2 1 0 0 0,1-2 0 0 0,1-2 0 0 0,1-3 0 0 0,0-2 0 0 0,3-4 0 0 0,1-1 0 0 0,3-3 0 0 0,2-3 0 0 0,3-1 0 0 0,1-2 0 0 0,3-5 0 0 0,1-3 0 0 0,0-2 0 0 0,-2-4 0 0 0,-2-3 0 0 0,-2-2 0 0 0,-2 0 0 0 0,-4 3 0 0 0,-1 4 0 0 0,-1 5 0 0 0,-1 3 0 0 0,0 5 0 0 0,2 3 0 0 0,0 4 0 0 0,0 1 0 0 0,2 2 0 0 0,2 0 0 0 0,1 0 0 0 0,1-2 0 0 0,0-3 0 0 0,1-2 0 0 0,2-5 0 0 0,1-4 0 0 0,3-4 0 0 0,-2-2 0 0 0,-1-4 0 0 0,-4-3 0 0 0,-4 0 0 0 0,-3 1 0 0 0,-3 1 0 0 0,-3 3 0 0 0,0 4 0 0 0,-2 6 0 0 0,-1 7 0 0 0,0 10 0 0 0,0 16 0 0 0,0 20 0 0 0,1 22 0 0 0,2 19 0 0 0,5 17 0 0 0,6 14 0 0 0,6 10 0 0 0,3 6 0 0 0,0 0 0 0 0,-1-3 0 0 0,-3-11 0 0 0,-6-13 0 0 0,-4-12 0 0 0,-5-12 0 0 0,-5-14 0 0 0,-3-18 0 0 0,-1-16 0 0 0,-1-15 0 0 0,-1-11 0 0 0,0-7 0 0 0,-2-7 0 0 0,0-3 0 0 0,0-4 0 0 0,2-2 0 0 0,-1-3 0 0 0,0-6 0 0 0,-4-15 0 0 0,0-14 0 0 0,1-16 0 0 0,3-14 0 0 0,6-11 0 0 0,7-4 0 0 0,13 6 0 0 0,11 9 0 0 0,11 11 0 0 0,8 12 0 0 0,3 13 0 0 0,-4 12 0 0 0,-9 11 0 0 0,-8 8 0 0 0,-9 6 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22905 13672 16383 0 0,'0'-2'0'0'0,"2"-1"0"0"0,4-1 0 0 0,12-4 0 0 0,20-5 0 0 0,23-6 0 0 0,76-18 0 0 0,34-9 0 0 0,6 0 0 0 0,-14 8 0 0 0,-24 7 0 0 0,-37 9 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24588 13146 16383 0 0,'1'0'0'0'0,"1"0"0"0"0,2 1 0 0 0,1 3 0 0 0,3 3 0 0 0,7 10 0 0 0,9 13 0 0 0,13 14 0 0 0,8 7 0 0 0,8 4 0 0 0,1-1 0 0 0,-8-9 0 0 0,-9-11 0 0 0,-9-9 0 0 0,-7-10 0 0 0,-7-8 0 0 0,-5-6 0 0 0,-3-7 0 0 0,-1-7 0 0 0,0-11 0 0 0,2-13 0 0 0,2-12 0 0 0,-1 1 0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25124 12760 16383 0 0,'-2'3'0'0'0,"-5"10"0"0"0,-6 11 0 0 0,-9 21 0 0 0,-13 22 0 0 0,-12 17 0 0 0,-8 13 0 0 0,-8 4 0 0 0,-1-4 0 0 0,3-8 0 0 0,7-10 0 0 0,9-16 0 0 0,10-16 0 0 0,11-14 0 0 0,9-13 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17621 14706 16383 0 0,'-2'0'0'0'0,"-2"0"0"0"0,-7 2 0 0 0,-5 4 0 0 0,-6 3 0 0 0,-6 4 0 0 0,-3 3 0 0 0,2 2 0 0 0,5 0 0 0 0,7-1 0 0 0,5-2 0 0 0,5-2 0 0 0,4-2 0 0 0,2-1 0 0 0,2-1 0 0 0,0 0 0 0 0,1 0 0 0 0,2 0 0 0 0,3-2 0 0 0,4 1 0 0 0,3 0 0 0 0,10 2 0 0 0,8 2 0 0 0,6 1 0 0 0,0 1 0 0 0,1 1 0 0 0,-2 4 0 0 0,-1 4 0 0 0,-5-1 0 0 0,-7-1 0 0 0,-6-2 0 0 0,-5-1 0 0 0,-5-2 0 0 0,-3-1 0 0 0,-3-1 0 0 0,-3-1 0 0 0,-3-1 0 0 0,-3-1 0 0 0,-4 1 0 0 0,-4 1 0 0 0,-6 0 0 0 0,-11-3 0 0 0,-6-2 0 0 0,-4-4 0 0 0,-2-1 0 0 0,2-2 0 0 0,6-1 0 0 0,4-1 0 0 0,5-1 0 0 0,7-2 0 0 0,6 0 0 0 0,4 0 0 0 0,3-1 0 0 0,2-2 0 0 0,3 1 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18767 14760 16383 0 0,'-1'2'0'0'0,"-2"4"0"0"0,-6 12 0 0 0,-6 17 0 0 0,-4 18 0 0 0,-2 21 0 0 0,-3 19 0 0 0,-2 10 0 0 0,-1 4 0 0 0,0-5 0 0 0,1-17 0 0 0,6-20 0 0 0,5-21 0 0 0,3-18 0 0 0,0-21 0 0 0,0-25 0 0 0,2-26 0 0 0,2-29 0 0 0,3-25 0 0 0,3-20 0 0 0,8-9 0 0 0,9 1 0 0 0,6 4 0 0 0,6 10 0 0 0,6 14 0 0 0,0 17 0 0 0,-4 21 0 0 0,-5 18 0 0 0,-7 17 0 0 0,-4 13 0 0 0,-4 9 0 0 0,-1 7 0 0 0,1 9 0 0 0,3 10 0 0 0,4 16 0 0 0,6 18 0 0 0,8 16 0 0 0,5 17 0 0 0,4 7 0 0 0,-1 1 0 0 0,-1-2 0 0 0,-4-7 0 0 0,-3-11 0 0 0,-3-12 0 0 0,-5-12 0 0 0,-3-12 0 0 0,-6-10 0 0 0,-2-9 0 0 0,-8-10 0 0 0,-13-13 0 0 0,-17-11 0 0 0,-5-3 0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17821 14972 16383 0 0,'2'-2'0'0'0,"4"-2"0"0"0,16-2 0 0 0,16-1 0 0 0,20 1 0 0 0,16 2 0 0 0,13 1 0 0 0,12 2 0 0 0,9-2 0 0 0,10-6 0 0 0,6-6 0 0 0,-3-6 0 0 0,-10-3 0 0 0,-18 3 0 0 0,-20 4 0 0 0,-21 4 0 0 0,-17 4 0 0 0,-15 3 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35794 10692 16383 0 0,'1'0'0'0'0,"2"0"0"0"0,0 2 0 0 0,1 4 0 0 0,0 5 0 0 0,2 8 0 0 0,1 8 0 0 0,-1 9 0 0 0,0 10 0 0 0,0 6 0 0 0,-1 6 0 0 0,-2 2 0 0 0,0-1 0 0 0,0-4 0 0 0,0-7 0 0 0,0-10 0 0 0,-2-10 0 0 0,1-8 0 0 0,1-7 0 0 0,1-4 0 0 0,1-3 0 0 0,0-2 0 0 0,0-1 0 0 0,2 0 0 0 0,1 0 0 0 0,4 1 0 0 0,6 0 0 0 0,7 1 0 0 0,10-1 0 0 0,10 0 0 0 0,3-2 0 0 0,2 0 0 0 0,-2-1 0 0 0,-4-1 0 0 0,-6 0 0 0 0,-8 0 0 0 0,-7 0 0 0 0,-5-1 0 0 0,-5 1 0 0 0,-4 0 0 0 0,-1 0 0 0 0,-3 0 0 0 0,0 0 0 0 0,0 0 0 0 0,0 0 0 0 0,0 0 0 0 0,1 0 0 0 0,1 0 0 0 0,1-2 0 0 0,-2 0 0 0 0,-2 2 0 0 0,-4 3 0 0 0,0 0 0 0 0,0-1 0 0 0,3-4 0 0 0,5-5 0 0 0,2-3 0 0 0,5-2 0 0 0,1-4 0 0 0,0 0 0 0 0,3-3 0 0 0,0 0 0 0 0,-1 2 0 0 0,-2 4 0 0 0,-2 4 0 0 0,0 4 0 0 0,-3 1 0 0 0,-1 2 0 0 0,-3 0 0 0 0,0 1 0 0 0,-1-1 0 0 0,-1-2 0 0 0,-2-1 0 0 0,-1-1 0 0 0,-3-4 0 0 0,0-4 0 0 0,-4-6 0 0 0,-1-7 0 0 0,-4-6 0 0 0,-3-5 0 0 0,-2-2 0 0 0,-4-2 0 0 0,1-1 0 0 0,1 0 0 0 0,0 0 0 0 0,2 3 0 0 0,3 6 0 0 0,3 3 0 0 0,2 6 0 0 0,2 7 0 0 0,0 7 0 0 0,-2 4 0 0 0,-3 3 0 0 0,-7 2 0 0 0,-8 2 0 0 0,-6 1 0 0 0,-9-1 0 0 0,-5 1 0 0 0,-1 0 0 0 0,0-1 0 0 0,0 1 0 0 0,5-1 0 0 0,5 0 0 0 0,7 0 0 0 0,6 0 0 0 0,6 0 0 0 0,4 0 0 0 0,3 0 0 0 0,1 0 0 0 0,2 1 0 0 0,1 0 0 0 0,0 0 0 0 0,0 0 0 0 0,1 0 0 0 0,-2 1 0 0 0,-1-1 0 0 0,-3 0 0 0 0,-2 1 0 0 0,-1-1 0 0 0,2 1 0 0 0,1-1 0 0 0,0 0 0 0 0,2 1 0 0 0,2 1 0 0 0,1 0 0 0 0,1 1 0 0 0,-1-1 0 0 0,1 0 0 0 0,1 1 0 0 0,3 0 0 0 0,0 1 0 0 0,2-1 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19781 14615 16383 0 0,'0'-1'0'0'0,"0"-2"0"0"0,-1 0 0 0 0,-2-1 0 0 0,-3 0 0 0 0,-3 0 0 0 0,-1 2 0 0 0,-1 0 0 0 0,-1 3 0 0 0,2 5 0 0 0,0 5 0 0 0,1 5 0 0 0,3 3 0 0 0,2 5 0 0 0,2 3 0 0 0,0-1 0 0 0,1-3 0 0 0,0-4 0 0 0,0-4 0 0 0,1-4 0 0 0,1-2 0 0 0,1-1 0 0 0,3-1 0 0 0,4 1 0 0 0,4 1 0 0 0,4-1 0 0 0,2 0 0 0 0,3 2 0 0 0,1-1 0 0 0,0 0 0 0 0,-2 0 0 0 0,0 0 0 0 0,-1 2 0 0 0,3 4 0 0 0,1 4 0 0 0,0 2 0 0 0,-3 0 0 0 0,-5 0 0 0 0,-3-1 0 0 0,-5-2 0 0 0,-2 0 0 0 0,-5 1 0 0 0,-4-1 0 0 0,-3-1 0 0 0,-5-2 0 0 0,-8-1 0 0 0,-7-1 0 0 0,-6-3 0 0 0,-6-3 0 0 0,1-3 0 0 0,2-2 0 0 0,6-1 0 0 0,5-1 0 0 0,6-1 0 0 0,5 1 0 0 0,4-1 0 0 0,3 1 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17369 15644 16383 0 0,'1'0'0'0'0,"1"0"0"0"0,5 0 0 0 0,7 0 0 0 0,16 0 0 0 0,25 0 0 0 0,32 0 0 0 0,30-2 0 0 0,29-2 0 0 0,23-5 0 0 0,14-2 0 0 0,2 0 0 0 0,-10-2 0 0 0,-12 1 0 0 0,-12 1 0 0 0,-12 1 0 0 0,-13 4 0 0 0,-14 1 0 0 0,-16 3 0 0 0,-17 1 0 0 0,-15 1 0 0 0,-14 0 0 0 0,-14 1 0 0 0,-11-1 0 0 0,-9 1 0 0 0,-6-1 0 0 0,-3 1 0 0 0,-2 1 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16264 15358 16383 0 0,'1'1'0'0'0,"1"2"0"0"0,3 3 0 0 0,5 8 0 0 0,3 9 0 0 0,4 14 0 0 0,2 18 0 0 0,3 16 0 0 0,2 14 0 0 0,1 8 0 0 0,5 3 0 0 0,-2-5 0 0 0,-2-11 0 0 0,-4-15 0 0 0,-5-17 0 0 0,-4-14 0 0 0,-4-12 0 0 0,-1-10 0 0 0,-3-7 0 0 0,2-4 0 0 0,0-3 0 0 0,3 0 0 0 0,7-1 0 0 0,8 1 0 0 0,6-1 0 0 0,9 0 0 0 0,5 0 0 0 0,-3 0 0 0 0,-3 0 0 0 0,-7 0 0 0 0,-9 2 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17089 16362 16383 0 0,'1'0'0'0'0,"1"0"0"0"0,3 0 0 0 0,2 1 0 0 0,2 1 0 0 0,1 2 0 0 0,1-1 0 0 0,1 1 0 0 0,0 1 0 0 0,-1-1 0 0 0,-1-1 0 0 0,-1 0 0 0 0,-2 0 0 0 0,-1 1 0 0 0,-1 1 0 0 0,-1 0 0 0 0,-2 2 0 0 0,-1 3 0 0 0,-3 7 0 0 0,-1 2 0 0 0,-2 1 0 0 0,-2-2 0 0 0,0-2 0 0 0,-1-4 0 0 0,1-3 0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19250 16137 16383 0 0,'-2'0'0'0'0,"-3"1"0"0"0,-2 1 0 0 0,-6 6 0 0 0,-5 6 0 0 0,-6 10 0 0 0,-6 9 0 0 0,-3 7 0 0 0,-3 4 0 0 0,3 0 0 0 0,6-7 0 0 0,8-6 0 0 0,8-9 0 0 0,5-7 0 0 0,4-4 0 0 0,2-4 0 0 0,2-1 0 0 0,3 1 0 0 0,2 1 0 0 0,2 1 0 0 0,2 1 0 0 0,4 4 0 0 0,2 2 0 0 0,-1 0 0 0 0,-1-1 0 0 0,-3 0 0 0 0,-2 0 0 0 0,-2 0 0 0 0,-2 0 0 0 0,-2-2 0 0 0,-1 0 0 0 0,-3-1 0 0 0,-1 0 0 0 0,-3 0 0 0 0,-3-1 0 0 0,-1-2 0 0 0,-2-2 0 0 0,-1-3 0 0 0,-1-1 0 0 0,0-2 0 0 0,-1 0 0 0 0,1-1 0 0 0,0-1 0 0 0,1 0 0 0 0,1-1 0 0 0,2-1 0 0 0,2 1 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19632 16471 16383 0 0,'-1'0'0'0'0,"-3"0"0"0"0,-2 0 0 0 0,-4 0 0 0 0,-4 0 0 0 0,-3 1 0 0 0,-2 4 0 0 0,0 4 0 0 0,2 3 0 0 0,0 5 0 0 0,3 0 0 0 0,0 1 0 0 0,4 1 0 0 0,1-3 0 0 0,3 1 0 0 0,3 0 0 0 0,1-2 0 0 0,1-1 0 0 0,1-1 0 0 0,2-1 0 0 0,0-1 0 0 0,3-2 0 0 0,3-1 0 0 0,3-1 0 0 0,3-1 0 0 0,8-3 0 0 0,9 0 0 0 0,13-7 0 0 0,10-6 0 0 0,6-7 0 0 0,0-5 0 0 0,-3-5 0 0 0,-3-1 0 0 0,-2-2 0 0 0,-7 1 0 0 0,-4 2 0 0 0,-5 4 0 0 0,-8 5 0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19610 16436 16383 0 0,'1'0'0'0'0,"3"0"0"0"0,1 0 0 0 0,4 0 0 0 0,1 2 0 0 0,1 2 0 0 0,-1 2 0 0 0,0 2 0 0 0,-1 1 0 0 0,-2 2 0 0 0,0 3 0 0 0,1 5 0 0 0,-2 4 0 0 0,-2 2 0 0 0,-1-2 0 0 0,-1-2 0 0 0,-1-4 0 0 0,-1-2 0 0 0,0-4 0 0 0,0-3 0 0 0,-2-1 0 0 0,1-2 0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9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20108 16314 16383 0 0,'2'0'0'0'0,"2"0"0"0"0,4 0 0 0 0,2 0 0 0 0,1 0 0 0 0,-1 0 0 0 0,-1 0 0 0 0,0 1 0 0 0,-2 2 0 0 0,-1 0 0 0 0,1 3 0 0 0,5 5 0 0 0,2 4 0 0 0,1 4 0 0 0,2 2 0 0 0,-1 2 0 0 0,0 0 0 0 0,1 4 0 0 0,-1 4 0 0 0,-1 0 0 0 0,-5 0 0 0 0,-2-3 0 0 0,-4-3 0 0 0,-2-5 0 0 0,-2-3 0 0 0,-3-3 0 0 0,-1-2 0 0 0,-2-4 0 0 0,-2-3 0 0 0,1-2 0 0 0,-1-2 0 0 0,1-1 0 0 0,0-3 0 0 0,-5-5 0 0 0,-3-6 0 0 0,-2-8 0 0 0,0-6 0 0 0,0-10 0 0 0,4-8 0 0 0,4-7 0 0 0,5-5 0 0 0,8-3 0 0 0,9-1 0 0 0,11-2 0 0 0,13 4 0 0 0,10 6 0 0 0,7 8 0 0 0,2 10 0 0 0,-6 10 0 0 0,-8 9 0 0 0,-10 8 0 0 0,-9 5 0 0 0,-8 5 0 0 0,-5 2 0 0 0,-3 4 0 0 0,-3 1 0 0 0,3 8 0 0 0,3 7 0 0 0,2 11 0 0 0,3 13 0 0 0,4 8 0 0 0,3 9 0 0 0,2 8 0 0 0,-1 4 0 0 0,-2 0 0 0 0,-2-6 0 0 0,-2-7 0 0 0,-3-13 0 0 0,-3-13 0 0 0,-2-12 0 0 0,-3-9 0 0 0,-1-11 0 0 0,-1-9 0 0 0,0-11 0 0 0,5-14 0 0 0,2-15 0 0 0,2-14 0 0 0,3-11 0 0 0,1-3 0 0 0,0 2 0 0 0,-4 10 0 0 0,-4 14 0 0 0,-2 13 0 0 0,-1 13 0 0 0,-2 10 0 0 0,1 7 0 0 0,-1 3 0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21590 16277 16383 0 0,'2'0'0'0'0,"2"2"0"0"0,2 3 0 0 0,1 4 0 0 0,3 7 0 0 0,2 9 0 0 0,1 10 0 0 0,1 10 0 0 0,2 7 0 0 0,-1 2 0 0 0,-1-5 0 0 0,-2-6 0 0 0,-4-10 0 0 0,-2-11 0 0 0,-2-14 0 0 0,-3-15 0 0 0,0-16 0 0 0,-2-5 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6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21742 15573 16383 0 0,'-2'-2'0'0'0,"-1"-1"0"0"0,-1 1 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31356 12238 16383 0 0,'1'0'0'0'0,"2"1"0"0"0,-1 2 0 0 0,2 5 0 0 0,1 11 0 0 0,3 16 0 0 0,2 19 0 0 0,2 20 0 0 0,1 19 0 0 0,4 13 0 0 0,4 5 0 0 0,0-2 0 0 0,2-6 0 0 0,-2-13 0 0 0,-4-19 0 0 0,-6-19 0 0 0,-3-17 0 0 0,-5-17 0 0 0,-1-16 0 0 0,-4-14 0 0 0,-1-16 0 0 0,0-14 0 0 0,-2-10 0 0 0,0-6 0 0 0,1-4 0 0 0,-3-5 0 0 0,-1-2 0 0 0,-3 1 0 0 0,-2 2 0 0 0,0 4 0 0 0,2 7 0 0 0,1 4 0 0 0,2 5 0 0 0,2 3 0 0 0,3 4 0 0 0,2 8 0 0 0,0 6 0 0 0,1 6 0 0 0,1 5 0 0 0,-1 4 0 0 0,2 4 0 0 0,-1 1 0 0 0,1 1 0 0 0,0 1 0 0 0,1-1 0 0 0,1 2 0 0 0,1 0 0 0 0,1 0 0 0 0,2-1 0 0 0,3 1 0 0 0,8-2 0 0 0,13 0 0 0 0,18 1 0 0 0,18 1 0 0 0,18 0 0 0 0,14 2 0 0 0,7-1 0 0 0,3 1 0 0 0,-5 0 0 0 0,-12-1 0 0 0,-15-2 0 0 0,-17 0 0 0 0,-16-2 0 0 0,-12 1 0 0 0,-11 0 0 0 0,-7 1 0 0 0,-7 2 0 0 0,-2 1 0 0 0,-1 5 0 0 0,-1 5 0 0 0,1 8 0 0 0,0 14 0 0 0,-1 13 0 0 0,1 12 0 0 0,-1 13 0 0 0,2 12 0 0 0,0 5 0 0 0,-1 5 0 0 0,-2 1 0 0 0,-1-5 0 0 0,-1-11 0 0 0,0-12 0 0 0,-1-12 0 0 0,0-12 0 0 0,-1-10 0 0 0,1-10 0 0 0,0-6 0 0 0,0-5 0 0 0,0-4 0 0 0,-1-1 0 0 0,1-1 0 0 0,-1 0 0 0 0,-1 1 0 0 0,-2-1 0 0 0,-3 0 0 0 0,-7-1 0 0 0,-15 0 0 0 0,-16-2 0 0 0,-18-1 0 0 0,-21 0 0 0 0,-20-2 0 0 0,-19-5 0 0 0,-13-2 0 0 0,-7-4 0 0 0,2-1 0 0 0,10-1 0 0 0,17 2 0 0 0,24 2 0 0 0,26 3 0 0 0,22 2 0 0 0,19 2 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22133 16000 16383 0 0,'1'0'0'0'0,"1"1"0"0"0,1 1 0 0 0,-1 2 0 0 0,0 3 0 0 0,-1 4 0 0 0,-1 7 0 0 0,-1 7 0 0 0,-5 7 0 0 0,-1 5 0 0 0,1 3 0 0 0,-1 2 0 0 0,1-2 0 0 0,2-5 0 0 0,1-3 0 0 0,1-7 0 0 0,1-4 0 0 0,2-5 0 0 0,3-3 0 0 0,3-3 0 0 0,6-3 0 0 0,7-3 0 0 0,7-2 0 0 0,13-6 0 0 0,10-9 0 0 0,7-7 0 0 0,4-11 0 0 0,-1-4 0 0 0,-4-6 0 0 0,-8-2 0 0 0,-10 3 0 0 0,-10 0 0 0 0,-10 3 0 0 0,-8 7 0 0 0,-10 5 0 0 0,-8 5 0 0 0,-5 4 0 0 0,-2 5 0 0 0,0 5 0 0 0,1 4 0 0 0,1 4 0 0 0,0 6 0 0 0,-2 8 0 0 0,0 13 0 0 0,1 11 0 0 0,-1 5 0 0 0,1 3 0 0 0,4 1 0 0 0,4-6 0 0 0,2-5 0 0 0,4-5 0 0 0,2-7 0 0 0,3-6 0 0 0,5-3 0 0 0,4-4 0 0 0,6-2 0 0 0,8-3 0 0 0,3-2 0 0 0,2-5 0 0 0,0-4 0 0 0,2-1 0 0 0,-4 0 0 0 0,-3-3 0 0 0,-4 0 0 0 0,-5 0 0 0 0,-4 0 0 0 0,-2 2 0 0 0,-2 0 0 0 0,1 2 0 0 0,-2 0 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24447 16004 16383 0 0,'0'1'0'0'0,"0"4"0"0"0,0 12 0 0 0,0 16 0 0 0,2 20 0 0 0,1 17 0 0 0,3 18 0 0 0,0 7 0 0 0,-1-2 0 0 0,-2-10 0 0 0,0-15 0 0 0,-2-17 0 0 0,0-19 0 0 0,-1-21 0 0 0,-5-27 0 0 0,-4-30 0 0 0,-3-32 0 0 0,1-25 0 0 0,-4-19 0 0 0,-1-17 0 0 0,-2-10 0 0 0,4-1 0 0 0,3 12 0 0 0,4 19 0 0 0,5 25 0 0 0,6 28 0 0 0,5 24 0 0 0,5 19 0 0 0,4 15 0 0 0,7 11 0 0 0,1 7 0 0 0,3 9 0 0 0,0 7 0 0 0,-2 6 0 0 0,-1 9 0 0 0,-1 10 0 0 0,-2 11 0 0 0,-5 8 0 0 0,-5 5 0 0 0,-8 2 0 0 0,-8-4 0 0 0,-6-9 0 0 0,-5-12 0 0 0,-2-11 0 0 0,1-11 0 0 0,1-9 0 0 0,3-8 0 0 0,1-7 0 0 0,1-4 0 0 0,2-3 0 0 0,3-4 0 0 0,5-2 0 0 0,10-2 0 0 0,9-1 0 0 0,3 2 0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24980 16313 16383 0 0,'2'1'0'0'0,"5"3"0"0"0,8 7 0 0 0,12 10 0 0 0,8 9 0 0 0,2 7 0 0 0,1 6 0 0 0,-5-1 0 0 0,-6-4 0 0 0,-7-5 0 0 0,-6-5 0 0 0,-5-6 0 0 0,-4-6 0 0 0,-4-4 0 0 0,0-4 0 0 0,-3-2 0 0 0,-3-3 0 0 0,-2-4 0 0 0,-2-4 0 0 0,-1-4 0 0 0,0-9 0 0 0,-3-10 0 0 0,-1-12 0 0 0,1-6 0 0 0,4-2 0 0 0,5 3 0 0 0,6 5 0 0 0,7 8 0 0 0,5 8 0 0 0,5 9 0 0 0,2 7 0 0 0,1 6 0 0 0,0 5 0 0 0,4 11 0 0 0,3 13 0 0 0,4 15 0 0 0,3 12 0 0 0,1 6 0 0 0,1 4 0 0 0,-4-6 0 0 0,-5-8 0 0 0,-7-12 0 0 0,-6-12 0 0 0,-8-13 0 0 0,-8-16 0 0 0,-5-7 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25709 16225 16383 0 0,'1'0'0'0'0,"1"0"0"0"0,2 2 0 0 0,1 2 0 0 0,2 5 0 0 0,3 8 0 0 0,1 4 0 0 0,1 3 0 0 0,0 1 0 0 0,-1 0 0 0 0,-1-2 0 0 0,-1-3 0 0 0,-2-3 0 0 0,-1-5 0 0 0,0-4 0 0 0,2-9 0 0 0,2-10 0 0 0,3-11 0 0 0,6-10 0 0 0,3-6 0 0 0,1-1 0 0 0,-2 3 0 0 0,-2 6 0 0 0,-3 8 0 0 0,-4 8 0 0 0,-2 6 0 0 0,-2 6 0 0 0,1 7 0 0 0,5 8 0 0 0,5 9 0 0 0,6 11 0 0 0,8 9 0 0 0,7 11 0 0 0,3 3 0 0 0,0-2 0 0 0,-2-5 0 0 0,-7-9 0 0 0,-7-9 0 0 0,-8-9 0 0 0,-6-8 0 0 0,-3-8 0 0 0,-3-7 0 0 0,0-5 0 0 0,-1-5 0 0 0,7-9 0 0 0,4-12 0 0 0,6-10 0 0 0,7-10 0 0 0,9-7 0 0 0,3-4 0 0 0,-1-2 0 0 0,-6 3 0 0 0,-8 11 0 0 0,-10 11 0 0 0,-8 13 0 0 0,-8 10 0 0 0,-5 10 0 0 0,-3 8 0 0 0,-1 7 0 0 0,0 10 0 0 0,2 12 0 0 0,2 14 0 0 0,2 11 0 0 0,0 6 0 0 0,4 2 0 0 0,2-4 0 0 0,0-10 0 0 0,2-10 0 0 0,-1-12 0 0 0,1-8 0 0 0,0-8 0 0 0,3-5 0 0 0,2-6 0 0 0,8-9 0 0 0,7-12 0 0 0,8-10 0 0 0,3-10 0 0 0,1-13 0 0 0,-2-9 0 0 0,-5-6 0 0 0,-7 3 0 0 0,-9 10 0 0 0,-6 13 0 0 0,-4 15 0 0 0,-1 17 0 0 0,0 17 0 0 0,1 14 0 0 0,3 12 0 0 0,5 10 0 0 0,4 8 0 0 0,3 3 0 0 0,0-4 0 0 0,-1-8 0 0 0,-1-9 0 0 0,-4-9 0 0 0,-2-8 0 0 0,0-6 0 0 0,-1-4 0 0 0,-1-6 0 0 0,1-4 0 0 0,0-9 0 0 0,0-11 0 0 0,1-13 0 0 0,-3 0 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27343 15406 16383 0 0,'0'0'0'0'0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27782 15584 16383 0 0,'3'4'0'0'0,"6"11"0"0"0,10 17 0 0 0,13 24 0 0 0,13 23 0 0 0,8 21 0 0 0,5 15 0 0 0,1 3 0 0 0,-5 4 0 0 0,-10-7 0 0 0,-9-9 0 0 0,-9-18 0 0 0,-7-23 0 0 0,-7-20 0 0 0,-4-20 0 0 0,-7-25 0 0 0,-7-25 0 0 0,-5-25 0 0 0,-7-26 0 0 0,-7-22 0 0 0,-5-19 0 0 0,0-9 0 0 0,3-1 0 0 0,6 5 0 0 0,4 12 0 0 0,6 15 0 0 0,4 17 0 0 0,3 17 0 0 0,3 15 0 0 0,2 14 0 0 0,3 12 0 0 0,3 10 0 0 0,2 6 0 0 0,3 5 0 0 0,4 5 0 0 0,2 6 0 0 0,-1 3 0 0 0,2 11 0 0 0,0 14 0 0 0,-2 14 0 0 0,0 8 0 0 0,-5 4 0 0 0,-5-2 0 0 0,-6-9 0 0 0,-8-10 0 0 0,-8-8 0 0 0,-4-9 0 0 0,-4-8 0 0 0,0-7 0 0 0,4-5 0 0 0,4-6 0 0 0,5-7 0 0 0,6-10 0 0 0,10-13 0 0 0,11-15 0 0 0,9-17 0 0 0,11-19 0 0 0,7-23 0 0 0,4-14 0 0 0,-1-11 0 0 0,-7-2 0 0 0,-9 6 0 0 0,-11 9 0 0 0,-8 17 0 0 0,-6 21 0 0 0,-5 21 0 0 0,-1 20 0 0 0,-3 15 0 0 0,-2 13 0 0 0,1 8 0 0 0,-1 12 0 0 0,0 21 0 0 0,3 21 0 0 0,8 22 0 0 0,7 17 0 0 0,4 14 0 0 0,5 12 0 0 0,8 3 0 0 0,9-5 0 0 0,4-14 0 0 0,3-16 0 0 0,-2-21 0 0 0,-2-18 0 0 0,-1-16 0 0 0,-1-13 0 0 0,8-11 0 0 0,4-10 0 0 0,3-11 0 0 0,0-13 0 0 0,-2-18 0 0 0,-6-13 0 0 0,-9-10 0 0 0,-10-4 0 0 0,-13 2 0 0 0,-10 10 0 0 0,-12 8 0 0 0,-7 12 0 0 0,-2 11 0 0 0,0 11 0 0 0,0 9 0 0 0,3 8 0 0 0,2 15 0 0 0,4 18 0 0 0,2 23 0 0 0,3 20 0 0 0,4 13 0 0 0,6 9 0 0 0,9 3 0 0 0,12 1 0 0 0,9-8 0 0 0,14-7 0 0 0,17-8 0 0 0,21-10 0 0 0,19-12 0 0 0,21-10 0 0 0,19-10 0 0 0,13-10 0 0 0,4-9 0 0 0,-6-7 0 0 0,-17-7 0 0 0,-19-3 0 0 0,-21-3 0 0 0,-20 0 0 0 0,-21 0 0 0 0,-20 1 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13941 10276 16383 0 0,'0'1'0'0'0,"0"4"0"0"0,0 12 0 0 0,0 22 0 0 0,0 33 0 0 0,0 34 0 0 0,0 32 0 0 0,0 30 0 0 0,3 19 0 0 0,3 16 0 0 0,7 6 0 0 0,6-5 0 0 0,8-17 0 0 0,6-24 0 0 0,2-29 0 0 0,1-28 0 0 0,-3-30 0 0 0,-5-25 0 0 0,-5-20 0 0 0,-6-14 0 0 0,-5-11 0 0 0,-3-6 0 0 0,-2-2 0 0 0,-1-2 0 0 0,1-2 0 0 0,2-2 0 0 0,-2 1 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18513 10235 16383 0 0,'10'4'0'0'0,"15"8"0"0"0,16 11 0 0 0,17 17 0 0 0,14 17 0 0 0,13 17 0 0 0,5 14 0 0 0,0 13 0 0 0,-8 9 0 0 0,-10 10 0 0 0,-11 11 0 0 0,-14 11 0 0 0,-15 4 0 0 0,-15 1 0 0 0,-14 0 0 0 0,-11-9 0 0 0,-10-11 0 0 0,-6-17 0 0 0,-1-19 0 0 0,2-22 0 0 0,4-22 0 0 0,4-17 0 0 0,5-13 0 0 0,3-10 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15804 7781 16383 0 0,'0'-1'0'0'0,"0"-8"0"0"0,0-22 0 0 0,-3-39 0 0 0,-1-52 0 0 0,1-49 0 0 0,6-41 0 0 0,11-26 0 0 0,9-12 0 0 0,7 3 0 0 0,3 13 0 0 0,-1 26 0 0 0,-5 34 0 0 0,-4 41 0 0 0,-5 38 0 0 0,-5 36 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15792 5291 16383 0 0,'0'1'0'0'0,"-1"2"0"0"0,-2 3 0 0 0,-1 5 0 0 0,0 4 0 0 0,-1 4 0 0 0,1 0 0 0 0,0-1 0 0 0,2-2 0 0 0,2-4 0 0 0,0-5 0 0 0,1-6 0 0 0,0-10 0 0 0,6-12 0 0 0,6-10 0 0 0,6-7 0 0 0,7-6 0 0 0,-1 2 0 0 0,-3 9 0 0 0,-5 10 0 0 0,-3 10 0 0 0,-4 10 0 0 0,-2 11 0 0 0,-1 10 0 0 0,3 9 0 0 0,0 7 0 0 0,2 6 0 0 0,0-2 0 0 0,-1-2 0 0 0,0-4 0 0 0,-1-6 0 0 0,-2-4 0 0 0,-1-6 0 0 0,-1-3 0 0 0,0-4 0 0 0,-1-4 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34984 12895 16383 0 0,'1'0'0'0'0,"2"1"0"0"0,-1 4 0 0 0,2 5 0 0 0,-1 11 0 0 0,0 16 0 0 0,3 15 0 0 0,4 9 0 0 0,1 8 0 0 0,0 2 0 0 0,-3 3 0 0 0,-2 0 0 0 0,-5-4 0 0 0,-2-8 0 0 0,-1-14 0 0 0,0-13 0 0 0,0-10 0 0 0,0-10 0 0 0,-2-9 0 0 0,-1-9 0 0 0,-3-12 0 0 0,-2-13 0 0 0,-3-16 0 0 0,-5-17 0 0 0,-1-12 0 0 0,0-7 0 0 0,3-1 0 0 0,3 4 0 0 0,3 4 0 0 0,3 8 0 0 0,3 10 0 0 0,3 13 0 0 0,0 12 0 0 0,2 9 0 0 0,-1 7 0 0 0,2 3 0 0 0,1 5 0 0 0,1 2 0 0 0,1 3 0 0 0,0 0 0 0 0,2 2 0 0 0,1 0 0 0 0,7-1 0 0 0,11 3 0 0 0,14 0 0 0 0,18 3 0 0 0,16-1 0 0 0,16 0 0 0 0,9-2 0 0 0,5-1 0 0 0,-2 0 0 0 0,-1-2 0 0 0,-7 0 0 0 0,-13 0 0 0 0,-13-2 0 0 0,-15-2 0 0 0,-13-1 0 0 0,-12 0 0 0 0,-9 1 0 0 0,-7 1 0 0 0,-4 2 0 0 0,-3 0 0 0 0,0 0 0 0 0,-2 1 0 0 0,2 1 0 0 0,-1 3 0 0 0,0 4 0 0 0,0 8 0 0 0,3 11 0 0 0,1 15 0 0 0,3 18 0 0 0,-2 15 0 0 0,1 11 0 0 0,-1 6 0 0 0,-3-3 0 0 0,0-10 0 0 0,-1-11 0 0 0,-2-13 0 0 0,0-12 0 0 0,0-10 0 0 0,-1-8 0 0 0,-1-8 0 0 0,0-5 0 0 0,-1-2 0 0 0,0-4 0 0 0,-2-1 0 0 0,-4-3 0 0 0,-9 0 0 0 0,-15-2 0 0 0,-20 0 0 0 0,-24-1 0 0 0,-31 1 0 0 0,-30-3 0 0 0,-33-4 0 0 0,-21-1 0 0 0,-16-1 0 0 0,-6-3 0 0 0,5 1 0 0 0,15 3 0 0 0,26 0 0 0 0,33 1 0 0 0,38 2 0 0 0,35 2 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17054 3127 16383 0 0,'1'0'0'0'0,"2"2"0"0"0,0 4 0 0 0,3 9 0 0 0,0 8 0 0 0,0 5 0 0 0,0 1 0 0 0,1-1 0 0 0,0-3 0 0 0,-2-5 0 0 0,0-4 0 0 0,0-5 0 0 0,0-3 0 0 0,0-3 0 0 0,1-2 0 0 0,-1-2 0 0 0,2 0 0 0 0,1-1 0 0 0,2-1 0 0 0,0-3 0 0 0,1-2 0 0 0,1-5 0 0 0,2-3 0 0 0,-1-2 0 0 0,0 0 0 0 0,-1-2 0 0 0,0-4 0 0 0,-3-2 0 0 0,-2-1 0 0 0,-1-4 0 0 0,-3 0 0 0 0,-1 3 0 0 0,-1 3 0 0 0,-1 5 0 0 0,0 5 0 0 0,1 4 0 0 0,0 5 0 0 0,1 5 0 0 0,1 6 0 0 0,0 5 0 0 0,0 6 0 0 0,0 5 0 0 0,0 7 0 0 0,0 5 0 0 0,2 7 0 0 0,1 7 0 0 0,3 1 0 0 0,0 1 0 0 0,1-3 0 0 0,-1-6 0 0 0,-1-9 0 0 0,-1-8 0 0 0,-1-8 0 0 0,-1-6 0 0 0,1-5 0 0 0,0-3 0 0 0,-1-4 0 0 0,1-4 0 0 0,0-2 0 0 0,0-1 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18069 2877 16383 0 0,'-2'-1'0'0'0,"-4"-2"0"0"0,-6 0 0 0 0,-3-1 0 0 0,-4 1 0 0 0,-3 0 0 0 0,1 1 0 0 0,2 2 0 0 0,3 4 0 0 0,1 8 0 0 0,2 9 0 0 0,1 5 0 0 0,1 5 0 0 0,4 4 0 0 0,3 4 0 0 0,2 1 0 0 0,1 2 0 0 0,2 1 0 0 0,4-1 0 0 0,4 1 0 0 0,3-1 0 0 0,4-3 0 0 0,0-5 0 0 0,2-5 0 0 0,0-6 0 0 0,-2-5 0 0 0,-1-4 0 0 0,-1-4 0 0 0,-1-3 0 0 0,-1-1 0 0 0,-1-4 0 0 0,-1 1 0 0 0,-1-2 0 0 0,0 0 0 0 0,0 0 0 0 0,-1-1 0 0 0,-1 0 0 0 0,-1 0 0 0 0,0 0 0 0 0,-1-1 0 0 0,-2-1 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18823 3276 16383 0 0,'1'0'0'0'0,"2"0"0"0"0,8-2 0 0 0,9-4 0 0 0,15-5 0 0 0,18-2 0 0 0,20-2 0 0 0,16-5 0 0 0,8-3 0 0 0,2 0 0 0 0,-2 1 0 0 0,-7 5 0 0 0,-16 4 0 0 0,-18 4 0 0 0,-16 3 0 0 0,-16 4 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19789 2914 16383 0 0,'0'-1'0'0'0,"1"1"0"0"0,1 1 0 0 0,3 1 0 0 0,2 2 0 0 0,1 1 0 0 0,5-1 0 0 0,0 1 0 0 0,1-1 0 0 0,0-1 0 0 0,0-2 0 0 0,-1 0 0 0 0,-2 0 0 0 0,0 0 0 0 0,-1 0 0 0 0,-2 1 0 0 0,-1 1 0 0 0,-1 1 0 0 0,-3 4 0 0 0,-2 7 0 0 0,-6 9 0 0 0,-4 10 0 0 0,-4 6 0 0 0,-1 1 0 0 0,1-3 0 0 0,0-7 0 0 0,3-6 0 0 0,3-8 0 0 0,1-5 0 0 0,2-4 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21154 2782 16383 0 0,'-1'0'0'0'0,"-3"0"0"0"0,-2 0 0 0 0,-2 0 0 0 0,-2 1 0 0 0,-5 5 0 0 0,-2 3 0 0 0,-2 3 0 0 0,1 1 0 0 0,1 3 0 0 0,3 1 0 0 0,2 3 0 0 0,1 1 0 0 0,3 1 0 0 0,0 1 0 0 0,2-1 0 0 0,2-1 0 0 0,0-2 0 0 0,2-4 0 0 0,1-3 0 0 0,0-3 0 0 0,1-2 0 0 0,1-1 0 0 0,3 0 0 0 0,4-1 0 0 0,3 1 0 0 0,3-1 0 0 0,3 2 0 0 0,3-1 0 0 0,1 1 0 0 0,1 1 0 0 0,1-1 0 0 0,-2 0 0 0 0,-2 1 0 0 0,-3 0 0 0 0,-1 0 0 0 0,-3 2 0 0 0,0 2 0 0 0,-3 3 0 0 0,0 3 0 0 0,-1 2 0 0 0,-2 1 0 0 0,-2 1 0 0 0,-4 1 0 0 0,-4-2 0 0 0,-5-2 0 0 0,-5-1 0 0 0,-4-3 0 0 0,-6-2 0 0 0,-6-2 0 0 0,-5-2 0 0 0,-3-3 0 0 0,-3-2 0 0 0,-2-3 0 0 0,4 0 0 0 0,5-1 0 0 0,9-1 0 0 0,6 0 0 0 0,7-2 0 0 0,6-2 0 0 0,4-2 0 0 0,1-3 0 0 0,2-2 0 0 0,1 0 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21653 2600 16383 0 0,'0'1'0'0'0,"1"2"0"0"0,1 1 0 0 0,2 2 0 0 0,0 3 0 0 0,2 5 0 0 0,2 6 0 0 0,0 10 0 0 0,2 11 0 0 0,1 8 0 0 0,1 4 0 0 0,-3-1 0 0 0,-1-2 0 0 0,-4-3 0 0 0,0-5 0 0 0,-1-6 0 0 0,-1-5 0 0 0,0-4 0 0 0,0-4 0 0 0,1-1 0 0 0,0-2 0 0 0,0-3 0 0 0,0-3 0 0 0,1-5 0 0 0,1-4 0 0 0,1-5 0 0 0,5-5 0 0 0,3-4 0 0 0,4-2 0 0 0,0-2 0 0 0,-1 3 0 0 0,-2 1 0 0 0,-2 2 0 0 0,-1 2 0 0 0,-4 1 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21829 2904 16383 0 0,'17'-2'0'0'0,"19"-4"0"0"0,14-2 0 0 0,5 0 0 0 0,-2 1 0 0 0,-7 1 0 0 0,-9 1 0 0 0,-10 2 0 0 0,-10 1 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22465 2847 16383 0 0,'0'1'0'0'0,"-1"2"0"0"0,-2 3 0 0 0,-2 4 0 0 0,-2 4 0 0 0,-2 4 0 0 0,0 2 0 0 0,-1 8 0 0 0,0 4 0 0 0,0 2 0 0 0,1 4 0 0 0,2-4 0 0 0,2-5 0 0 0,2-5 0 0 0,1-5 0 0 0,2-5 0 0 0,0-4 0 0 0,1-2 0 0 0,2-3 0 0 0,1-2 0 0 0,1-2 0 0 0,1-2 0 0 0,2-2 0 0 0,0-5 0 0 0,3-5 0 0 0,1-8 0 0 0,0-6 0 0 0,-1-7 0 0 0,1-4 0 0 0,-3 1 0 0 0,-2 2 0 0 0,-3 4 0 0 0,-2 3 0 0 0,-1 4 0 0 0,-2 5 0 0 0,-2 3 0 0 0,-3 2 0 0 0,1 4 0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23188 2934 16383 0 0,'1'0'0'0'0,"1"1"0"0"0,2 4 0 0 0,1 5 0 0 0,1 5 0 0 0,1 3 0 0 0,1 6 0 0 0,0 3 0 0 0,-1 0 0 0 0,0-2 0 0 0,-3-4 0 0 0,0-3 0 0 0,-2-7 0 0 0,-1-8 0 0 0,-1-13 0 0 0,0-11 0 0 0,1-10 0 0 0,3-9 0 0 0,3-9 0 0 0,6-6 0 0 0,7 1 0 0 0,7 3 0 0 0,10 5 0 0 0,6 6 0 0 0,-1 7 0 0 0,-3 10 0 0 0,-7 8 0 0 0,-7 7 0 0 0,-6 5 0 0 0,-7 2 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24158 2687 16383 0 0,'-4'2'0'0'0,"-5"2"0"0"0,-6 6 0 0 0,-7 10 0 0 0,-4 8 0 0 0,0 7 0 0 0,1 4 0 0 0,2 3 0 0 0,5 1 0 0 0,6-3 0 0 0,5-6 0 0 0,4-7 0 0 0,2-7 0 0 0,2-6 0 0 0,3-5 0 0 0,5-5 0 0 0,8-2 0 0 0,7-6 0 0 0,6-6 0 0 0,3-9 0 0 0,1-4 0 0 0,-2-7 0 0 0,-2-5 0 0 0,-5-7 0 0 0,-5 0 0 0 0,-5 4 0 0 0,-4 5 0 0 0,-2 9 0 0 0,-3 11 0 0 0,0 10 0 0 0,0 14 0 0 0,1 12 0 0 0,1 8 0 0 0,3 7 0 0 0,0 1 0 0 0,2-3 0 0 0,-1-6 0 0 0,-2-6 0 0 0,-1-8 0 0 0,-1-6 0 0 0,0-6 0 0 0,0-6 0 0 0,2-6 0 0 0,5-10 0 0 0,6-11 0 0 0,5-10 0 0 0,0-6 0 0 0,-2-2 0 0 0,-4 3 0 0 0,-6 7 0 0 0,-6 9 0 0 0,-7 12 0 0 0,-6 9 0 0 0,-3 10 0 0 0,-2 12 0 0 0,-1 7 0 0 0,2 3 0 0 0,2 0 0 0 0,2-2 0 0 0,3-5 0 0 0,1-4 0 0 0,1-3 0 0 0,3-3 0 0 0,1-2 0 0 0,1 1 0 0 0,2 2 0 0 0,7 13 0 0 0,8 21 0 0 0,8 19 0 0 0,6 16 0 0 0,1 16 0 0 0,-2 4 0 0 0,-6 0 0 0 0,-7-6 0 0 0,-8-16 0 0 0,-7-16 0 0 0,-7-17 0 0 0,-5-14 0 0 0,-5-12 0 0 0,-1-8 0 0 0,-2-6 0 0 0,0-5 0 0 0,-1-7 0 0 0,0-4 0 0 0,0-9 0 0 0,1-10 0 0 0,2-10 0 0 0,3-8 0 0 0,3-6 0 0 0,5-11 0 0 0,7-10 0 0 0,12-8 0 0 0,16-9 0 0 0,15-7 0 0 0,11-4 0 0 0,8-2 0 0 0,-1 4 0 0 0,-8 12 0 0 0,-13 17 0 0 0,-15 21 0 0 0,-14 17 0 0 0,-11 15 0 0 0,-15 12 0 0 0,-10 12 0 0 0,-9 10 0 0 0,-7 12 0 0 0,-2 11 0 0 0,1 11 0 0 0,7 10 0 0 0,8 7 0 0 0,7 2 0 0 0,6-3 0 0 0,5-8 0 0 0,2-12 0 0 0,4-12 0 0 0,2-10 0 0 0,4-8 0 0 0,8-6 0 0 0,7-4 0 0 0,7-4 0 0 0,5-4 0 0 0,0-2 0 0 0,-2-2 0 0 0,-6 0 0 0 0,-5 2 0 0 0,-6 2 0 0 0,-5 1 0 0 0,-4 2 0 0 0,-3 1 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31702 2603 16383 0 0,'0'-1'0'0'0,"0"-2"0"0"0,0 0 0 0 0,1-2 0 0 0,0 0 0 0 0,2-1 0 0 0,1-1 0 0 0,3-4 0 0 0,7-2 0 0 0,10-7 0 0 0,11-5 0 0 0,10-5 0 0 0,15-7 0 0 0,14-5 0 0 0,15-3 0 0 0,16-1 0 0 0,10 1 0 0 0,7 4 0 0 0,5 1 0 0 0,1 2 0 0 0,0 5 0 0 0,-9 8 0 0 0,-13 6 0 0 0,-19 7 0 0 0,-17 5 0 0 0,-16 2 0 0 0,-13 3 0 0 0,-11 1 0 0 0,-7 0 0 0 0,-8 2 0 0 0,-4-1 0 0 0,-2 1 0 0 0,-3-1 0 0 0,0 1 0 0 0,-2-1 0 0 0,-2-2 0 0 0,-2-1 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27518 2318 16383 0 0,'-4'3'0'0'0,"-5"3"0"0"0,-7 9 0 0 0,-7 10 0 0 0,-3 8 0 0 0,0 5 0 0 0,5 1 0 0 0,4-4 0 0 0,7-3 0 0 0,4-3 0 0 0,4-3 0 0 0,8-1 0 0 0,7-2 0 0 0,8-1 0 0 0,11-3 0 0 0,4-2 0 0 0,-2-4 0 0 0,-6-4 0 0 0,-8-3 0 0 0,-9 0 0 0 0,-14 3 0 0 0,-11 4 0 0 0,-9 6 0 0 0,-3 3 0 0 0,0 2 0 0 0,3-1 0 0 0,5-3 0 0 0,6 0 0 0 0,4-3 0 0 0,5-1 0 0 0,2-2 0 0 0,5-1 0 0 0,3-1 0 0 0,4-1 0 0 0,7-3 0 0 0,12-2 0 0 0,13-2 0 0 0,10-3 0 0 0,7-4 0 0 0,0-7 0 0 0,-3-4 0 0 0,-10-2 0 0 0,-10 0 0 0 0,-11 0 0 0 0,-8 0 0 0 0,-6-5 0 0 0,-6-6 0 0 0,-11-9 0 0 0,-14-9 0 0 0,-3 2 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27631 2168 16383 0 0,'-1'0'0'0'0,"-2"0"0"0"0,1 1 0 0 0,-2 2 0 0 0,0 5 0 0 0,-2 11 0 0 0,0 19 0 0 0,-2 21 0 0 0,1 19 0 0 0,2 22 0 0 0,1 19 0 0 0,2 11 0 0 0,4 6 0 0 0,6 4 0 0 0,7-2 0 0 0,6-11 0 0 0,3-19 0 0 0,-2-25 0 0 0,-3-24 0 0 0,-5-21 0 0 0,-3-16 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29338 2346 16383 0 0,'0'4'0'0'0,"0"8"0"0"0,0 19 0 0 0,0 24 0 0 0,0 21 0 0 0,5 40 0 0 0,7 28 0 0 0,4 6 0 0 0,4-8 0 0 0,1-19 0 0 0,-3-26 0 0 0,-3-27 0 0 0,-2-25 0 0 0,-4-20 0 0 0,0-12 0 0 0,-1-8 0 0 0,1-6 0 0 0,3-2 0 0 0,3-1 0 0 0,2 1 0 0 0,6-4 0 0 0,3-2 0 0 0,0-1 0 0 0,0-2 0 0 0,1-4 0 0 0,1-4 0 0 0,-2-1 0 0 0,-5 1 0 0 0,-5 2 0 0 0,-4 2 0 0 0,-6 3 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29076 3305 16383 0 0,'1'-1'0'0'0,"1"-1"0"0"0,5-2 0 0 0,7-2 0 0 0,12-2 0 0 0,12-3 0 0 0,14-3 0 0 0,10-1 0 0 0,6 0 0 0 0,-1-1 0 0 0,-6 0 0 0 0,-9 2 0 0 0,-11 3 0 0 0,-13 1 0 0 0,-7 1 0 0 0,-8 0 0 0 0,-5 1 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29674 2434 16383 0 0,'0'-1'0'0'0,"2"0"0"0"0,8-1 0 0 0,15 1 0 0 0,18 1 0 0 0,18-1 0 0 0,9 1 0 0 0,3 0 0 0 0,-3 0 0 0 0,-11 0 0 0 0,-13 0 0 0 0,-12 0 0 0 0,-12 0 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30263 3112 16383 0 0,'1'0'0'0'0,"2"2"0"0"0,3 4 0 0 0,7 10 0 0 0,11 13 0 0 0,12 14 0 0 0,13 12 0 0 0,7 5 0 0 0,1 0 0 0 0,-3-5 0 0 0,-6-6 0 0 0,-9-9 0 0 0,-9-11 0 0 0,-8-11 0 0 0,-8-7 0 0 0,-6-6 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30811 3131 16383 0 0,'-1'0'0'0'0,"-2"1"0"0"0,-2 5 0 0 0,-5 10 0 0 0,-4 14 0 0 0,-8 15 0 0 0,-6 17 0 0 0,-6 15 0 0 0,-3 8 0 0 0,2 3 0 0 0,0-5 0 0 0,2-10 0 0 0,5-15 0 0 0,6-13 0 0 0,6-13 0 0 0,4-11 0 0 0,4-9 0 0 0,2-6 0 0 0,1-4 0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10479 4800 16383 0 0,'-2'-1'0'0'0,"-3"-1"0"0"0,-2-2 0 0 0,-3-2 0 0 0,0 1 0 0 0,-4-2 0 0 0,-1 0 0 0 0,1 1 0 0 0,2 0 0 0 0,1 2 0 0 0,1 0 0 0 0,1 0 0 0 0,-1 0 0 0 0,0-1 0 0 0,-2 0 0 0 0,-3-2 0 0 0,-3 2 0 0 0,-2-2 0 0 0,-8-4 0 0 0,-7-3 0 0 0,-10-4 0 0 0,-12-1 0 0 0,-13 0 0 0 0,-14-2 0 0 0,-14-2 0 0 0,-11-3 0 0 0,-6 1 0 0 0,-5 2 0 0 0,-1 3 0 0 0,-5 1 0 0 0,0 2 0 0 0,0 4 0 0 0,2 4 0 0 0,-2 3 0 0 0,0 4 0 0 0,2-2 0 0 0,0 1 0 0 0,6 0 0 0 0,5 1 0 0 0,5 1 0 0 0,4 1 0 0 0,3 0 0 0 0,1 0 0 0 0,5 2 0 0 0,0 1 0 0 0,4 0 0 0 0,3 0 0 0 0,3 1 0 0 0,6 2 0 0 0,2 2 0 0 0,-2 3 0 0 0,-2 1 0 0 0,0 3 0 0 0,3 4 0 0 0,4 2 0 0 0,1 2 0 0 0,3 2 0 0 0,3 0 0 0 0,6-1 0 0 0,2 1 0 0 0,8-2 0 0 0,7 0 0 0 0,4 0 0 0 0,1 2 0 0 0,3 0 0 0 0,2 0 0 0 0,1 5 0 0 0,-4 8 0 0 0,0 7 0 0 0,-2 5 0 0 0,1 5 0 0 0,0 3 0 0 0,0 0 0 0 0,1 1 0 0 0,0 0 0 0 0,2 1 0 0 0,4-2 0 0 0,3-5 0 0 0,3-1 0 0 0,0 5 0 0 0,1 6 0 0 0,-1 9 0 0 0,-1 9 0 0 0,-1 12 0 0 0,-2 10 0 0 0,3 7 0 0 0,2 6 0 0 0,4 0 0 0 0,2-3 0 0 0,1-3 0 0 0,5-4 0 0 0,1 0 0 0 0,3 0 0 0 0,-1 1 0 0 0,3 3 0 0 0,1 0 0 0 0,-1-1 0 0 0,-1-4 0 0 0,0-4 0 0 0,1-4 0 0 0,2-4 0 0 0,2-1 0 0 0,3 0 0 0 0,4 3 0 0 0,6 1 0 0 0,6 1 0 0 0,5 2 0 0 0,1 0 0 0 0,1-2 0 0 0,1-5 0 0 0,2 0 0 0 0,-1-7 0 0 0,1-3 0 0 0,-1-5 0 0 0,3-3 0 0 0,-1-3 0 0 0,1-3 0 0 0,-3-6 0 0 0,0-4 0 0 0,1-1 0 0 0,0 0 0 0 0,1 1 0 0 0,3-1 0 0 0,2 0 0 0 0,2-2 0 0 0,0-1 0 0 0,4-2 0 0 0,1-2 0 0 0,1 0 0 0 0,0-4 0 0 0,-2-5 0 0 0,-2-3 0 0 0,-3-4 0 0 0,-1-1 0 0 0,-1-2 0 0 0,-3-3 0 0 0,3 0 0 0 0,0-3 0 0 0,1 1 0 0 0,2 1 0 0 0,-1-1 0 0 0,0 1 0 0 0,3-1 0 0 0,-1-1 0 0 0,0-3 0 0 0,-3-1 0 0 0,1-2 0 0 0,5 1 0 0 0,3 0 0 0 0,-3-2 0 0 0,4 0 0 0 0,0-1 0 0 0,1-2 0 0 0,0-2 0 0 0,5 0 0 0 0,9-1 0 0 0,8 1 0 0 0,6-1 0 0 0,8 1 0 0 0,8-2 0 0 0,8-1 0 0 0,9 2 0 0 0,10 0 0 0 0,8 1 0 0 0,12-2 0 0 0,5-2 0 0 0,3 0 0 0 0,-3-3 0 0 0,-1-1 0 0 0,-5 1 0 0 0,-4-1 0 0 0,-4-1 0 0 0,-7-2 0 0 0,-10-2 0 0 0,-9-2 0 0 0,-9-6 0 0 0,-6-2 0 0 0,-3-3 0 0 0,-7-1 0 0 0,-4-2 0 0 0,-4-1 0 0 0,-7-1 0 0 0,-7 1 0 0 0,-3-3 0 0 0,0-2 0 0 0,-5 0 0 0 0,-3 1 0 0 0,-2-1 0 0 0,1-2 0 0 0,1-1 0 0 0,1-2 0 0 0,1-3 0 0 0,6-5 0 0 0,4-6 0 0 0,2-2 0 0 0,2 0 0 0 0,-1-1 0 0 0,-4-2 0 0 0,-2 0 0 0 0,-2-2 0 0 0,-3-2 0 0 0,-3-4 0 0 0,-5-6 0 0 0,-6-6 0 0 0,-1-9 0 0 0,-4-9 0 0 0,-1-7 0 0 0,-1-5 0 0 0,1-3 0 0 0,0-2 0 0 0,1 0 0 0 0,-2-1 0 0 0,-2 1 0 0 0,-4 3 0 0 0,-2 5 0 0 0,-2 5 0 0 0,-3 4 0 0 0,-2 2 0 0 0,-2 1 0 0 0,-3 2 0 0 0,0-1 0 0 0,-1 1 0 0 0,0-4 0 0 0,0-4 0 0 0,1-5 0 0 0,-2-7 0 0 0,0-7 0 0 0,-4-5 0 0 0,-4-8 0 0 0,-4-7 0 0 0,-6-3 0 0 0,-2 4 0 0 0,-3 7 0 0 0,-2 5 0 0 0,2 6 0 0 0,-1 0 0 0 0,-3-1 0 0 0,-1 0 0 0 0,-2 2 0 0 0,2 1 0 0 0,0 6 0 0 0,0 5 0 0 0,-1 6 0 0 0,1 7 0 0 0,0 7 0 0 0,0 5 0 0 0,2 8 0 0 0,2 7 0 0 0,3 3 0 0 0,-1-1 0 0 0,0 1 0 0 0,-3-1 0 0 0,-4-1 0 0 0,-4-1 0 0 0,-3-1 0 0 0,-2 0 0 0 0,2 2 0 0 0,-1 3 0 0 0,3 2 0 0 0,3 5 0 0 0,5 7 0 0 0,3 7 0 0 0,4 6 0 0 0,3 6 0 0 0,-3 0 0 0 0,-3-3 0 0 0,-1 1 0 0 0,2 1 0 0 0,-1 1 0 0 0,1 2 0 0 0,2 3 0 0 0,3 2 0 0 0,2 4 0 0 0,2 1 0 0 0,3 2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4T05:49:37.7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18148 10207 16383 0 0,'0'-2'0'0'0,"-1"-2"0"0"0,-2-5 0 0 0,-7-6 0 0 0,-8-9 0 0 0,-9-8 0 0 0,-23-21 0 0 0,-18-10 0 0 0,-7-1 0 0 0,-6 4 0 0 0,2 7 0 0 0,0 11 0 0 0,0 13 0 0 0,-4 10 0 0 0,-7 10 0 0 0,-13 5 0 0 0,-12 4 0 0 0,-14 2 0 0 0,-14 1 0 0 0,-18 5 0 0 0,-14 4 0 0 0,-11 5 0 0 0,-8 4 0 0 0,-4 2 0 0 0,1 4 0 0 0,7 3 0 0 0,13 0 0 0 0,12-1 0 0 0,14-3 0 0 0,13-4 0 0 0,9-3 0 0 0,7-2 0 0 0,3-2 0 0 0,8 0 0 0 0,7 1 0 0 0,7 1 0 0 0,6 1 0 0 0,5 3 0 0 0,4 5 0 0 0,1 1 0 0 0,2 4 0 0 0,4 3 0 0 0,3 1 0 0 0,7 2 0 0 0,10-4 0 0 0,9-1 0 0 0,7-2 0 0 0,5 0 0 0 0,6-1 0 0 0,5 1 0 0 0,3 9 0 0 0,2 9 0 0 0,5 9 0 0 0,1 9 0 0 0,4 13 0 0 0,2 14 0 0 0,6 11 0 0 0,7 5 0 0 0,7-2 0 0 0,8-3 0 0 0,8-5 0 0 0,5-6 0 0 0,2-9 0 0 0,0-11 0 0 0,1-9 0 0 0,2-9 0 0 0,6-3 0 0 0,10-1 0 0 0,10 0 0 0 0,13-1 0 0 0,14-1 0 0 0,15-4 0 0 0,19-4 0 0 0,19-4 0 0 0,14-4 0 0 0,10-7 0 0 0,7-3 0 0 0,3-7 0 0 0,2-6 0 0 0,-1-4 0 0 0,0-4 0 0 0,-4-4 0 0 0,-6-8 0 0 0,-4-7 0 0 0,-8-9 0 0 0,-9-7 0 0 0,-14-9 0 0 0,-12-7 0 0 0,-12-4 0 0 0,-14-4 0 0 0,-12 0 0 0 0,-11 3 0 0 0,-6 2 0 0 0,-5 3 0 0 0,-2 1 0 0 0,-3 3 0 0 0,-1 2 0 0 0,-1 3 0 0 0,1 3 0 0 0,1 3 0 0 0,1 0 0 0 0,-2 0 0 0 0,-2-3 0 0 0,-2-6 0 0 0,-4-4 0 0 0,-4-5 0 0 0,-5-3 0 0 0,-7-4 0 0 0,-6-1 0 0 0,-5-5 0 0 0,-8-1 0 0 0,-5-3 0 0 0,-5 0 0 0 0,-4-3 0 0 0,-5-2 0 0 0,-6-2 0 0 0,-2 1 0 0 0,1 7 0 0 0,1 11 0 0 0,4 12 0 0 0,2 15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33189 1196 16383 0 0,'1'0'0'0'0,"2"1"0"0"0,5 3 0 0 0,9 6 0 0 0,16 15 0 0 0,20 15 0 0 0,22 14 0 0 0,17 8 0 0 0,5 0 0 0 0,-3-6 0 0 0,-10-9 0 0 0,-16-12 0 0 0,-18-11 0 0 0,-15-10 0 0 0,-14-7 0 0 0,-9-6 0 0 0,-6-1 0 0 0,-1-2 0 0 0,-1-1 0 0 0,1 1 0 0 0,0 1 0 0 0,1 0 0 0 0,0 1 0 0 0,0 2 0 0 0,0 2 0 0 0,-1 8 0 0 0,-1 12 0 0 0,-2 16 0 0 0,-3 18 0 0 0,-7 19 0 0 0,-4 20 0 0 0,-6 14 0 0 0,-4 6 0 0 0,-3-5 0 0 0,0-10 0 0 0,5-19 0 0 0,6-20 0 0 0,5-19 0 0 0,4-18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35393 1732 16383 0 0,'0'2'0'0'0,"3"11"0"0"0,-1 17 0 0 0,3 20 0 0 0,3 26 0 0 0,3 23 0 0 0,2 18 0 0 0,1 13 0 0 0,1 2 0 0 0,3-9 0 0 0,-1-18 0 0 0,-1-22 0 0 0,-4-25 0 0 0,-4-20 0 0 0,-3-18 0 0 0,-2-16 0 0 0,-1-12 0 0 0,-1-6 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36028 2025 16383 0 0,'-4'0'0'0'0,"-8"0"0"0"0,-10 0 0 0 0,-7 0 0 0 0,-3 3 0 0 0,0 3 0 0 0,4 4 0 0 0,6 5 0 0 0,5 3 0 0 0,4 5 0 0 0,4 7 0 0 0,3 1 0 0 0,4 0 0 0 0,1-2 0 0 0,1-4 0 0 0,0-5 0 0 0,2-5 0 0 0,1-5 0 0 0,1-3 0 0 0,1-4 0 0 0,2-1 0 0 0,3-2 0 0 0,4-5 0 0 0,3-3 0 0 0,1-4 0 0 0,1-5 0 0 0,-1-2 0 0 0,0-1 0 0 0,-1 1 0 0 0,-4 2 0 0 0,-2 3 0 0 0,-2 3 0 0 0,-3 6 0 0 0,-2 11 0 0 0,0 18 0 0 0,0 18 0 0 0,1 16 0 0 0,2 19 0 0 0,6 16 0 0 0,2 9 0 0 0,4 4 0 0 0,0-5 0 0 0,0-13 0 0 0,-3-18 0 0 0,-4-18 0 0 0,-2-18 0 0 0,-4-16 0 0 0,-2-15 0 0 0,-1-8 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36517 1916 16383 0 0,'-1'0'0'0'0,"-2"0"0"0"0,-5 1 0 0 0,-4 3 0 0 0,-3 5 0 0 0,-5 6 0 0 0,-1 7 0 0 0,-1 4 0 0 0,4 2 0 0 0,5-1 0 0 0,4-1 0 0 0,5-1 0 0 0,2 3 0 0 0,1-1 0 0 0,2-2 0 0 0,1-2 0 0 0,2-2 0 0 0,0-4 0 0 0,3-2 0 0 0,1-1 0 0 0,2-3 0 0 0,0-1 0 0 0,2 0 0 0 0,0 0 0 0 0,-1 0 0 0 0,-1 1 0 0 0,2 2 0 0 0,0 3 0 0 0,0 2 0 0 0,-2 0 0 0 0,-1 0 0 0 0,-2-3 0 0 0,-2 1 0 0 0,-2 0 0 0 0,-2-2 0 0 0,-1-3 0 0 0,-1-2 0 0 0,-2-1 0 0 0,-1-3 0 0 0,-1-1 0 0 0,-1-2 0 0 0,0-1 0 0 0,-1-1 0 0 0,0-1 0 0 0,-1 0 0 0 0,1-3 0 0 0,0-2 0 0 0,1-3 0 0 0,-2-3 0 0 0,0-3 0 0 0,1-3 0 0 0,0-3 0 0 0,0-1 0 0 0,2-1 0 0 0,1 0 0 0 0,2-3 0 0 0,0-5 0 0 0,2-3 0 0 0,0-4 0 0 0,0-9 0 0 0,2-3 0 0 0,0-1 0 0 0,3 2 0 0 0,-1 2 0 0 0,1 7 0 0 0,0 8 0 0 0,-1 7 0 0 0,0 8 0 0 0,1 4 0 0 0,-1 4 0 0 0,2 4 0 0 0,0 2 0 0 0,0 1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10759 1379 16383 0 0,'-1'1'0'0'0,"-1"1"0"0"0,-1 2 0 0 0,1 3 0 0 0,0 2 0 0 0,0 3 0 0 0,-1 2 0 0 0,2-1 0 0 0,-1 0 0 0 0,1-2 0 0 0,1-1 0 0 0,0-3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37121 1858 16383 0 0,'2'0'0'0'0,"2"0"0"0"0,2 0 0 0 0,2 0 0 0 0,1 0 0 0 0,2 0 0 0 0,2 0 0 0 0,2 0 0 0 0,-2 0 0 0 0,-1 0 0 0 0,-2 0 0 0 0,-2 3 0 0 0,-1 3 0 0 0,-2 12 0 0 0,-1 16 0 0 0,-2 16 0 0 0,-1 16 0 0 0,0 14 0 0 0,-4 11 0 0 0,0 3 0 0 0,-3-8 0 0 0,0-13 0 0 0,0-17 0 0 0,0-15 0 0 0,2-13 0 0 0,0-10 0 0 0,4-8 0 0 0,12-6 0 0 0,4-3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38299 1922 16383 0 0,'0'1'0'0'0,"0"2"0"0"0,0 11 0 0 0,3 17 0 0 0,2 24 0 0 0,6 22 0 0 0,7 18 0 0 0,4 17 0 0 0,7 3 0 0 0,-1-4 0 0 0,-2-15 0 0 0,-6-21 0 0 0,-4-21 0 0 0,-5-19 0 0 0,-9-18 0 0 0,-11-16 0 0 0,-4-7 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38944 2369 16383 0 0,'4'0'0'0'0,"3"0"0"0"0,3 0 0 0 0,0 0 0 0 0,-1 0 0 0 0,0 0 0 0 0,-1 2 0 0 0,-1 3 0 0 0,0 4 0 0 0,0 8 0 0 0,1 7 0 0 0,0 8 0 0 0,1 2 0 0 0,0-4 0 0 0,-1-3 0 0 0,-1-7 0 0 0,-1-6 0 0 0,0-5 0 0 0,0-3 0 0 0,0-3 0 0 0,1-3 0 0 0,1 0 0 0 0,3-3 0 0 0,2-5 0 0 0,2-5 0 0 0,-1-4 0 0 0,-1-6 0 0 0,-2-4 0 0 0,-4 0 0 0 0,-2 1 0 0 0,-4 2 0 0 0,-4 2 0 0 0,-6 1 0 0 0,-4 3 0 0 0,-8 2 0 0 0,-7 4 0 0 0,-6 3 0 0 0,-1 5 0 0 0,1 1 0 0 0,0 5 0 0 0,6 0 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37494 4290 16383 0 0,'2'-2'0'0'0,"4"-3"0"0"0,6-1 0 0 0,7-1 0 0 0,4 1 0 0 0,6 1 0 0 0,1 1 0 0 0,-2 2 0 0 0,-4 2 0 0 0,-6 3 0 0 0,-3 5 0 0 0,-4 4 0 0 0,-4 8 0 0 0,-1 4 0 0 0,-2 2 0 0 0,-2 3 0 0 0,-1 1 0 0 0,-1-1 0 0 0,0-1 0 0 0,0-3 0 0 0,-1-2 0 0 0,2-5 0 0 0,1-6 0 0 0,2-4 0 0 0,5-3 0 0 0,4-6 0 0 0,7-6 0 0 0,9-8 0 0 0,7-8 0 0 0,6-8 0 0 0,1-4 0 0 0,-3-3 0 0 0,-7 0 0 0 0,-8 6 0 0 0,-9 6 0 0 0,-7 6 0 0 0,-4 7 0 0 0,-4 9 0 0 0,-2 6 0 0 0,0 5 0 0 0,-1 3 0 0 0,1 0 0 0 0,-1-1 0 0 0,2 1 0 0 0,0-1 0 0 0,2-1 0 0 0,2-1 0 0 0,0-1 0 0 0,2-2 0 0 0,1-2 0 0 0,1-1 0 0 0,1 0 0 0 0,-1-1 0 0 0,1-1 0 0 0,0 1 0 0 0,1 0 0 0 0,-2-1 0 0 0,0-2 0 0 0,-2-1 0 0 0,-2 0 0 0 0,-2-3 0 0 0,-2-1 0 0 0,-3-3 0 0 0,-4-4 0 0 0,-7-5 0 0 0,-5-4 0 0 0,-3-1 0 0 0,1 0 0 0 0,4 5 0 0 0,4 4 0 0 0,3 4 0 0 0,4 3 0 0 0,3 3 0 0 0,4 2 0 0 0,9 2 0 0 0,13 2 0 0 0,17 0 0 0 0,14 1 0 0 0,13-1 0 0 0,7 1 0 0 0,3-3 0 0 0,-6-4 0 0 0,-12-1 0 0 0,-15 0 0 0 0,-12-2 0 0 0,-13 2 0 0 0,-11 3 0 0 0,-6 6 0 0 0,-4 8 0 0 0,-2 4 0 0 0,1 5 0 0 0,0 2 0 0 0,-5 3 0 0 0,-2 2 0 0 0,1-2 0 0 0,2-4 0 0 0,1-3 0 0 0,4-4 0 0 0,2-3 0 0 0,1-3 0 0 0,3-1 0 0 0,0-1 0 0 0,3-2 0 0 0,1-2 0 0 0,1-1 0 0 0,-1-4 0 0 0,0-2 0 0 0,-4 1 0 0 0,-1-2 0 0 0,-2-2 0 0 0,0-4 0 0 0,-1-7 0 0 0,-4-11 0 0 0,-8-9 0 0 0,-8-8 0 0 0,-4 2 0 0 0,2 4 0 0 0,3 8 0 0 0,5 9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39095 3708 16383 0 0,'0'-1'0'0'0,"0"-2"0"0"0,0 0 0 0 0,0-2 0 0 0,-2 1 0 0 0,-2 0 0 0 0,-1 2 0 0 0,-2 1 0 0 0,0 3 0 0 0,1 2 0 0 0,1 3 0 0 0,2 2 0 0 0,1 1 0 0 0,1 4 0 0 0,2 2 0 0 0,2 3 0 0 0,2 1 0 0 0,1 2 0 0 0,2 0 0 0 0,2 1 0 0 0,5 2 0 0 0,6 1 0 0 0,2-1 0 0 0,-1-2 0 0 0,-1-4 0 0 0,-3-1 0 0 0,-1-1 0 0 0,-4-2 0 0 0,-2-2 0 0 0,-4 0 0 0 0,-2-1 0 0 0,-3-1 0 0 0,-1 1 0 0 0,-3-2 0 0 0,-3-2 0 0 0,-3-2 0 0 0,-2-3 0 0 0,-1-1 0 0 0,-1-2 0 0 0,1 0 0 0 0,1-1 0 0 0,2-2 0 0 0,1-2 0 0 0,0-2 0 0 0,0-4 0 0 0,2-2 0 0 0,1-6 0 0 0,3-4 0 0 0,4-4 0 0 0,7-5 0 0 0,4-8 0 0 0,3-7 0 0 0,0-6 0 0 0,0-5 0 0 0,-4 1 0 0 0,-4 3 0 0 0,-3 7 0 0 0,-5 9 0 0 0,-4 9 0 0 0,-6 8 0 0 0,-8 6 0 0 0,-15 4 0 0 0,-23 7 0 0 0,-21 11 0 0 0,1 4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29988 9882 16383 0 0,'0'-1'0'0'0,"0"1"0"0"0,1 1 0 0 0,2 8 0 0 0,3 15 0 0 0,3 28 0 0 0,2 39 0 0 0,3 43 0 0 0,2 47 0 0 0,1 41 0 0 0,3 38 0 0 0,5 31 0 0 0,1 23 0 0 0,-2 8 0 0 0,2 0 0 0 0,2-12 0 0 0,2-18 0 0 0,-1-25 0 0 0,-1-31 0 0 0,-2-32 0 0 0,-3-38 0 0 0,-4-39 0 0 0,-4-39 0 0 0,-3-34 0 0 0,-3-28 0 0 0,-3-18 0 0 0,-3-18 0 0 0,-2-14 0 0 0,0-21 0 0 0,-2-25 0 0 0,0-2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29906 9634 16383 0 0,'0'-1'0'0'0,"2"0"0"0"0,8-2 0 0 0,15 0 0 0 0,28 0 0 0 0,34-2 0 0 0,44-1 0 0 0,45-4 0 0 0,44-1 0 0 0,40-1 0 0 0,38-6 0 0 0,23-4 0 0 0,15-6 0 0 0,7 0 0 0 0,2-2 0 0 0,-4-1 0 0 0,-7-2 0 0 0,-6-1 0 0 0,-13 3 0 0 0,-16 5 0 0 0,-18 9 0 0 0,-24 6 0 0 0,-25 5 0 0 0,-25 4 0 0 0,-25 2 0 0 0,-25 1 0 0 0,-27-1 0 0 0,-28-2 0 0 0,-24 0 0 0 0,-21 1 0 0 0,-20 0 0 0 0,-13 0 0 0 0,-11-1 0 0 0,-7 1 0 0 0,-3-1 0 0 0,-1 1 0 0 0,1 1 0 0 0,-1-1 0 0 0,2 1 0 0 0,0 0 0 0 0,0 1 0 0 0,0 2 0 0 0,0 1 0 0 0,-1 3 0 0 0,3 10 0 0 0,1 20 0 0 0,3 26 0 0 0,2 34 0 0 0,2 36 0 0 0,2 36 0 0 0,0 34 0 0 0,1 24 0 0 0,0 22 0 0 0,1 14 0 0 0,-1 7 0 0 0,4 4 0 0 0,0-1 0 0 0,-3-7 0 0 0,-2-8 0 0 0,-3-14 0 0 0,-5-19 0 0 0,-2-24 0 0 0,-1-29 0 0 0,1-27 0 0 0,0-24 0 0 0,1-23 0 0 0,1-18 0 0 0,0-14 0 0 0,-2-13 0 0 0,-2-10 0 0 0,-2-10 0 0 0,-1-6 0 0 0,0-6 0 0 0,-1-2 0 0 0,-1-3 0 0 0,1-2 0 0 0,0-2 0 0 0,-1-1 0 0 0,1-2 0 0 0,0-1 0 0 0,0-1 0 0 0,0 1 0 0 0,0 2 0 0 0,0-1 0 0 0,-2-1 0 0 0,-2 0 0 0 0,-1-1 0 0 0,-1-1 0 0 0,-8 1 0 0 0,-11 1 0 0 0,-18 2 0 0 0,-26 4 0 0 0,-31 5 0 0 0,-33 5 0 0 0,-36 5 0 0 0,-34 2 0 0 0,-39 3 0 0 0,-35 1 0 0 0,-34-3 0 0 0,-24-3 0 0 0,-12-1 0 0 0,-8 1 0 0 0,-3 2 0 0 0,3 1 0 0 0,4 1 0 0 0,9 1 0 0 0,11 1 0 0 0,17 0 0 0 0,20 0 0 0 0,24-3 0 0 0,27-8 0 0 0,28-4 0 0 0,34-6 0 0 0,34-5 0 0 0,35-3 0 0 0,32-2 0 0 0,28-2 0 0 0,23-1 0 0 0,14-1 0 0 0,9 0 0 0 0,3-1 0 0 0,2 1 0 0 0,-1 0 0 0 0,0-1 0 0 0,-1 1 0 0 0,-2 0 0 0 0,0 0 0 0 0,0 0 0 0 0,-1 0 0 0 0,0 0 0 0 0,0 0 0 0 0,2-2 0 0 0,1-3 0 0 0,3-2 0 0 0,6-5 0 0 0,5-5 0 0 0,7-8 0 0 0,6-9 0 0 0,4-14 0 0 0,2-11 0 0 0,0-13 0 0 0,0-11 0 0 0,0-12 0 0 0,-2-10 0 0 0,-7-8 0 0 0,-6-1 0 0 0,-6 5 0 0 0,-6 17 0 0 0,-3 23 0 0 0,-2 20 0 0 0,1 18 0 0 0,1 12 0 0 0,1 10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35957 16737 16383 0 0,'0'-7'0'0'0,"0"-9"0"0"0,0-10 0 0 0,1-7 0 0 0,4-8 0 0 0,2-8 0 0 0,3 1 0 0 0,2 5 0 0 0,1 7 0 0 0,3 5 0 0 0,2 7 0 0 0,1 7 0 0 0,-1 6 0 0 0,-1 6 0 0 0,-2 3 0 0 0,-2 2 0 0 0,-3 2 0 0 0,-1 2 0 0 0,-2 2 0 0 0,-1 4 0 0 0,1 7 0 0 0,0 5 0 0 0,1 5 0 0 0,-1 2 0 0 0,-4 0 0 0 0,-1-1 0 0 0,-4-1 0 0 0,-3-3 0 0 0,-1-2 0 0 0,-2-3 0 0 0,1-4 0 0 0,1-4 0 0 0,1-2 0 0 0,2-2 0 0 0,3-2 0 0 0,1-2 0 0 0,5-2 0 0 0,6 0 0 0 0,7-1 0 0 0,7-1 0 0 0,7 1 0 0 0,2-2 0 0 0,-4 0 0 0 0,-5 0 0 0 0,-5 0 0 0 0,-6 0 0 0 0,-5-1 0 0 0,-2-1 0 0 0,-2-1 0 0 0,-1-3 0 0 0,1-3 0 0 0,3-7 0 0 0,5-10 0 0 0,-1-2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36672 15981 16383 0 0,'-1'0'0'0'0,"-2"0"0"0"0,-1 3 0 0 0,-2 3 0 0 0,-2 5 0 0 0,-2 8 0 0 0,-2 11 0 0 0,-1 10 0 0 0,1 6 0 0 0,4 2 0 0 0,2-3 0 0 0,3-6 0 0 0,3-5 0 0 0,2-7 0 0 0,2-7 0 0 0,1-6 0 0 0,1-4 0 0 0,2-3 0 0 0,1-3 0 0 0,0-1 0 0 0,2-2 0 0 0,3-3 0 0 0,2-1 0 0 0,0-2 0 0 0,0-2 0 0 0,-2-1 0 0 0,-2-1 0 0 0,-2-3 0 0 0,-3-1 0 0 0,-2-2 0 0 0,-3-2 0 0 0,-1-3 0 0 0,-4-4 0 0 0,-8-7 0 0 0,-9-8 0 0 0,-9-6 0 0 0,-7-2 0 0 0,-4 2 0 0 0,-1 6 0 0 0,1 6 0 0 0,7 9 0 0 0,6 8 0 0 0,7 7 0 0 0,7 7 0 0 0,5 4 0 0 0,7 1 0 0 0,7 2 0 0 0,9 2 0 0 0,13 0 0 0 0,12-2 0 0 0,15-6 0 0 0,10-9 0 0 0,11-8 0 0 0,5-6 0 0 0,-4-1 0 0 0,-10 2 0 0 0,-17 6 0 0 0,-16 7 0 0 0,-14 7 0 0 0,-11 7 0 0 0,-6 8 0 0 0,-6 4 0 0 0,-1 8 0 0 0,-1 6 0 0 0,1 6 0 0 0,0 6 0 0 0,2 7 0 0 0,3 5 0 0 0,6 4 0 0 0,3-4 0 0 0,3-7 0 0 0,1-11 0 0 0,-1-9 0 0 0,0-10 0 0 0,1-7 0 0 0,1-6 0 0 0,-1-4 0 0 0,1-4 0 0 0,3-3 0 0 0,-1-6 0 0 0,1-3 0 0 0,-1-4 0 0 0,-2-4 0 0 0,-1-6 0 0 0,-3-5 0 0 0,-4-4 0 0 0,-8-3 0 0 0,-9-1 0 0 0,-8-3 0 0 0,-10 1 0 0 0,-10 2 0 0 0,-9 4 0 0 0,-4 5 0 0 0,0 7 0 0 0,2 7 0 0 0,1 8 0 0 0,6 6 0 0 0,2 3 0 0 0,2 3 0 0 0,-7 3 0 0 0,-3 4 0 0 0,0 1 0 0 0,1 2 0 0 0,6 1 0 0 0,9-1 0 0 0,11 0 0 0 0,7-1 0 0 0,6 0 0 0 0,6-1 0 0 0,3-1 0 0 0,7 1 0 0 0,0-1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37523 15762 16383 0 0,'0'-1'0'0'0,"-2"-1"0"0"0,1 0 0 0 0,0 0 0 0 0,4-1 0 0 0,4 0 0 0 0,9 1 0 0 0,8 0 0 0 0,10 1 0 0 0,10 1 0 0 0,5-1 0 0 0,-2 1 0 0 0,-6 1 0 0 0,-6-3 0 0 0,-5 1 0 0 0,-5-3 0 0 0,-6-1 0 0 0,-3-1 0 0 0,-3-3 0 0 0,-1-1 0 0 0,-3-1 0 0 0,-1 0 0 0 0,-5 3 0 0 0,-1 2 0 0 0,-2 6 0 0 0,-3 4 0 0 0,-5 11 0 0 0,-4 11 0 0 0,-3 11 0 0 0,-3 10 0 0 0,0 10 0 0 0,0 3 0 0 0,5 2 0 0 0,3-4 0 0 0,2-7 0 0 0,4-8 0 0 0,1-10 0 0 0,1-9 0 0 0,2-6 0 0 0,0-7 0 0 0,1-3 0 0 0,-1-3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10725 1499 16383 0 0,'1'0'0'0'0,"2"-1"0"0"0,0-1 0 0 0,2 1 0 0 0,0 0 0 0 0,2 0 0 0 0,6 1 0 0 0,9 0 0 0 0,13-1 0 0 0,15-1 0 0 0,13-1 0 0 0,5 0 0 0 0,2 1 0 0 0,-3 0 0 0 0,-11 1 0 0 0,-11 1 0 0 0,-15 0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37832 16218 16383 0 0,'0'-1'0'0'0,"0"-1"0"0"0,1-2 0 0 0,2 0 0 0 0,5-1 0 0 0,8 2 0 0 0,8-2 0 0 0,7 2 0 0 0,9-3 0 0 0,11 2 0 0 0,4-2 0 0 0,3 1 0 0 0,-5-1 0 0 0,-7 2 0 0 0,-10 0 0 0 0,-8 0 0 0 0,-8 1 0 0 0,-7 0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3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16648 6877 16383 0 0,'1'0'0'0'0,"2"0"0"0"0,3 0 0 0 0,2 0 0 0 0,7 0 0 0 0,8 0 0 0 0,10-4 0 0 0,17-9 0 0 0,20-7 0 0 0,22-6 0 0 0,15-3 0 0 0,10-2 0 0 0,2 0 0 0 0,-9 1 0 0 0,-19 3 0 0 0,-24 7 0 0 0,-21 6 0 0 0,-19 7 0 0 0,-15 7 0 0 0,-8 8 0 0 0,-5 12 0 0 0,-1 17 0 0 0,3 18 0 0 0,4 21 0 0 0,6 18 0 0 0,6 19 0 0 0,3 14 0 0 0,1 7 0 0 0,-3-1 0 0 0,-5-5 0 0 0,-5-7 0 0 0,-5-8 0 0 0,-9-9 0 0 0,-5-12 0 0 0,-5-11 0 0 0,-5-12 0 0 0,-6-11 0 0 0,-2-11 0 0 0,-1-11 0 0 0,1-8 0 0 0,-1-9 0 0 0,-3-6 0 0 0,-3-6 0 0 0,-3-3 0 0 0,-1-8 0 0 0,-2-7 0 0 0,-1-12 0 0 0,1-9 0 0 0,0-6 0 0 0,2-7 0 0 0,7-2 0 0 0,12-5 0 0 0,17 0 0 0 0,24-8 0 0 0,26-9 0 0 0,24 0 0 0 0,25 1 0 0 0,29-4 0 0 0,19-2 0 0 0,9 7 0 0 0,-4 10 0 0 0,-14 13 0 0 0,-19 11 0 0 0,-25 12 0 0 0,-27 9 0 0 0,-22 6 0 0 0,-19 7 0 0 0,-14 5 0 0 0,-12 5 0 0 0,-8 8 0 0 0,-9 9 0 0 0,-5 10 0 0 0,-2 9 0 0 0,4 7 0 0 0,4 4 0 0 0,5 0 0 0 0,5-3 0 0 0,5-7 0 0 0,4-8 0 0 0,2-9 0 0 0,4-6 0 0 0,1-6 0 0 0,2-5 0 0 0,0-4 0 0 0,2-4 0 0 0,2-3 0 0 0,4-2 0 0 0,2-1 0 0 0,7-7 0 0 0,7-8 0 0 0,3-7 0 0 0,-1-4 0 0 0,-4-1 0 0 0,-6 0 0 0 0,-6 1 0 0 0,-6 1 0 0 0,-5 1 0 0 0,-3 3 0 0 0,-7-3 0 0 0,-5 0 0 0 0,-7-5 0 0 0,-9-6 0 0 0,-10-3 0 0 0,-6-1 0 0 0,-5 2 0 0 0,3 7 0 0 0,6 6 0 0 0,7 9 0 0 0,8 3 0 0 0,9 5 0 0 0,9 2 0 0 0,8 0 0 0 0,11-3 0 0 0,16-5 0 0 0,13-7 0 0 0,7-5 0 0 0,6-8 0 0 0,-1-7 0 0 0,-6-3 0 0 0,-10-5 0 0 0,-9-5 0 0 0,-9-4 0 0 0,-8-2 0 0 0,-9 2 0 0 0,-6 3 0 0 0,-7 7 0 0 0,-2 10 0 0 0,-2 9 0 0 0,-3 11 0 0 0,0 9 0 0 0,0 14 0 0 0,3 15 0 0 0,3 16 0 0 0,4 17 0 0 0,3 17 0 0 0,9 20 0 0 0,4 18 0 0 0,7 18 0 0 0,4 10 0 0 0,4 3 0 0 0,2-6 0 0 0,1-15 0 0 0,-2-18 0 0 0,-3-22 0 0 0,-6-22 0 0 0,-4-21 0 0 0,-5-15 0 0 0,-2-12 0 0 0,-2-10 0 0 0,-1-8 0 0 0,1-9 0 0 0,2-13 0 0 0,0-11 0 0 0,2-8 0 0 0,1-4 0 0 0,0 1 0 0 0,1 5 0 0 0,1 8 0 0 0,0 8 0 0 0,0 7 0 0 0,1 7 0 0 0,1 7 0 0 0,0 5 0 0 0,-2 3 0 0 0,2 4 0 0 0,2 4 0 0 0,3 7 0 0 0,5 9 0 0 0,4 9 0 0 0,3 9 0 0 0,0 4 0 0 0,-2 1 0 0 0,-5-1 0 0 0,-7-6 0 0 0,-6-5 0 0 0,-5-5 0 0 0,-9-3 0 0 0,-7-3 0 0 0,-8-2 0 0 0,-9-2 0 0 0,-7-2 0 0 0,-4-2 0 0 0,-1-2 0 0 0,5-3 0 0 0,5-3 0 0 0,8-2 0 0 0,6-1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3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21230 7949 16383 0 0,'1'0'0'0'0,"4"0"0"0"0,8 0 0 0 0,16 0 0 0 0,23-3 0 0 0,23 0 0 0 0,19-6 0 0 0,20-3 0 0 0,19-2 0 0 0,9 0 0 0 0,1 4 0 0 0,-7-2 0 0 0,-16 1 0 0 0,-18 0 0 0 0,-23 3 0 0 0,-20 2 0 0 0,-19 2 0 0 0,-16 2 0 0 0,-8 1 0 0 0,-8 0 0 0 0,-3 0 0 0 0,-1-1 0 0 0,1-1 0 0 0,0-1 0 0 0,2 0 0 0 0,0 1 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3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22920 7613 16383 0 0,'1'0'0'0'0,"2"0"0"0"0,5 1 0 0 0,4 2 0 0 0,11 4 0 0 0,15 6 0 0 0,15 5 0 0 0,15 5 0 0 0,9 0 0 0 0,3-2 0 0 0,-9-3 0 0 0,-15-4 0 0 0,-14-5 0 0 0,-14-3 0 0 0,-11-1 0 0 0,-9-1 0 0 0,-8 3 0 0 0,-8 7 0 0 0,-9 12 0 0 0,-8 14 0 0 0,-10 20 0 0 0,-5 11 0 0 0,-4 4 0 0 0,4-5 0 0 0,6-11 0 0 0,8-12 0 0 0,10-15 0 0 0,8-13 0 0 0,7-12 0 0 0,5-7 0 0 0,3-7 0 0 0,3-1 0 0 0,3-3 0 0 0,0 2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3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24514 7667 16383 0 0,'0'-1'0'0'0,"-2"0"0"0"0,-3 0 0 0 0,-4 0 0 0 0,-4 0 0 0 0,-8 2 0 0 0,-3 3 0 0 0,-5 3 0 0 0,0 3 0 0 0,3 4 0 0 0,3 3 0 0 0,0 3 0 0 0,3 3 0 0 0,4 2 0 0 0,4-1 0 0 0,3 0 0 0 0,3 0 0 0 0,2-3 0 0 0,3-2 0 0 0,1-3 0 0 0,3-2 0 0 0,2-3 0 0 0,4-1 0 0 0,5-2 0 0 0,3 0 0 0 0,7 0 0 0 0,2-1 0 0 0,4 1 0 0 0,0 0 0 0 0,0 2 0 0 0,-4-1 0 0 0,-4 0 0 0 0,-4 0 0 0 0,-3 0 0 0 0,-3 3 0 0 0,-3 3 0 0 0,-2 3 0 0 0,-3 8 0 0 0,-1 5 0 0 0,-5 2 0 0 0,-6 4 0 0 0,-4 0 0 0 0,-5-2 0 0 0,-5-2 0 0 0,-3-3 0 0 0,-1-6 0 0 0,1-6 0 0 0,0-5 0 0 0,-3-6 0 0 0,-6-3 0 0 0,-5-3 0 0 0,-3-2 0 0 0,-2-3 0 0 0,1-4 0 0 0,2-3 0 0 0,6 1 0 0 0,6 1 0 0 0,7 1 0 0 0,7 1 0 0 0,8 1 0 0 0,5 1 0 0 0,10 2 0 0 0,12-1 0 0 0,1 0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25433 7632 16383 0 0,'0'1'0'0'0,"0"4"0"0"0,0 5 0 0 0,0 11 0 0 0,2 16 0 0 0,1 15 0 0 0,2 15 0 0 0,6 18 0 0 0,3 10 0 0 0,4 6 0 0 0,3 4 0 0 0,2-4 0 0 0,-2-4 0 0 0,0-9 0 0 0,-2-9 0 0 0,-2-11 0 0 0,-3-13 0 0 0,-2-14 0 0 0,-3-11 0 0 0,-2-11 0 0 0,-1-8 0 0 0,0-7 0 0 0,-1-2 0 0 0,0-3 0 0 0,1-1 0 0 0,0 0 0 0 0,2 0 0 0 0,1 0 0 0 0,3-2 0 0 0,2 0 0 0 0,0-2 0 0 0,0-2 0 0 0,-1-2 0 0 0,0-1 0 0 0,-2-2 0 0 0,-1-1 0 0 0,-2 1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3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25088 8345 16383 0 0,'0'-2'0'0'0,"1"-1"0"0"0,3 0 0 0 0,3 0 0 0 0,12 0 0 0 0,13-2 0 0 0,17-2 0 0 0,19-4 0 0 0,13-6 0 0 0,7-3 0 0 0,3-1 0 0 0,-5 0 0 0 0,-6 4 0 0 0,-9 3 0 0 0,-14 2 0 0 0,-12 3 0 0 0,-10 2 0 0 0,-8 1 0 0 0,-5 2 0 0 0,-6 1 0 0 0,-2 2 0 0 0,-4 0 0 0 0,-2 1 0 0 0,-1 0 0 0 0,-2 1 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50.0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26354 8182 16383 0 0,'0'-1'0'0'0,"0"-1"0"0"0,-1-1 0 0 0,-4 0 0 0 0,-6-1 0 0 0,-3 2 0 0 0,-5 0 0 0 0,-2 0 0 0 0,-1 2 0 0 0,-1-1 0 0 0,0 4 0 0 0,-2 6 0 0 0,-2 6 0 0 0,2 6 0 0 0,0 5 0 0 0,4 2 0 0 0,6 4 0 0 0,5 0 0 0 0,4-1 0 0 0,3-3 0 0 0,3-2 0 0 0,1-3 0 0 0,2-4 0 0 0,3-4 0 0 0,2-2 0 0 0,1-3 0 0 0,2-3 0 0 0,1-3 0 0 0,2-2 0 0 0,0-2 0 0 0,1-3 0 0 0,-1-4 0 0 0,0-3 0 0 0,-1-3 0 0 0,-3-11 0 0 0,-4-7 0 0 0,-2-10 0 0 0,-2-7 0 0 0,-4-4 0 0 0,-5 1 0 0 0,-2 5 0 0 0,0 8 0 0 0,1 10 0 0 0,2 10 0 0 0,4 13 0 0 0,3 13 0 0 0,4 17 0 0 0,5 13 0 0 0,5 12 0 0 0,4 3 0 0 0,0-2 0 0 0,1-7 0 0 0,-2-9 0 0 0,-2-8 0 0 0,-2-8 0 0 0,0-6 0 0 0,-2-5 0 0 0,0-5 0 0 0,-1-1 0 0 0,6-3 0 0 0,6-3 0 0 0,7-6 0 0 0,3-6 0 0 0,4-8 0 0 0,2-6 0 0 0,0-6 0 0 0,0-5 0 0 0,-6 1 0 0 0,-7-1 0 0 0,-7 1 0 0 0,-7 2 0 0 0,-6 6 0 0 0,-6 7 0 0 0,-4 6 0 0 0,-3 6 0 0 0,-1 4 0 0 0,-2 5 0 0 0,-1 3 0 0 0,-2 5 0 0 0,0 3 0 0 0,-2 8 0 0 0,-1 8 0 0 0,2 5 0 0 0,3 4 0 0 0,3 0 0 0 0,5-3 0 0 0,2-4 0 0 0,3-6 0 0 0,1-5 0 0 0,2-5 0 0 0,1-4 0 0 0,0-2 0 0 0,1-3 0 0 0,2-3 0 0 0,2-1 0 0 0,3-3 0 0 0,-1 1 0 0 0,1 2 0 0 0,-2 1 0 0 0,-2 1 0 0 0,-1 0 0 0 0,-1 4 0 0 0,1 8 0 0 0,1 16 0 0 0,5 20 0 0 0,1 23 0 0 0,1 26 0 0 0,6 32 0 0 0,8 26 0 0 0,3 19 0 0 0,5 6 0 0 0,-2 0 0 0 0,-7-10 0 0 0,-11-20 0 0 0,-13-25 0 0 0,-10-26 0 0 0,-5-27 0 0 0,-4-26 0 0 0,-3-18 0 0 0,-1-13 0 0 0,1-11 0 0 0,-3-10 0 0 0,-3-10 0 0 0,-2-8 0 0 0,-3-9 0 0 0,0-8 0 0 0,-3-11 0 0 0,-1-9 0 0 0,2-12 0 0 0,7-6 0 0 0,6-6 0 0 0,11-3 0 0 0,11-2 0 0 0,11 4 0 0 0,8 8 0 0 0,9 10 0 0 0,9 7 0 0 0,10 6 0 0 0,7 0 0 0 0,8-2 0 0 0,4-6 0 0 0,0-3 0 0 0,-3-4 0 0 0,-7-4 0 0 0,-10 4 0 0 0,-14 7 0 0 0,-13 7 0 0 0,-11 11 0 0 0,-9 10 0 0 0,-8 10 0 0 0,-4 7 0 0 0,-6 7 0 0 0,-7 4 0 0 0,-8 5 0 0 0,-9 4 0 0 0,-6 9 0 0 0,-5 11 0 0 0,0 10 0 0 0,3 14 0 0 0,8 13 0 0 0,9 11 0 0 0,10 7 0 0 0,12 1 0 0 0,13-2 0 0 0,14-5 0 0 0,15-6 0 0 0,18-5 0 0 0,20-9 0 0 0,17-9 0 0 0,15-9 0 0 0,8-10 0 0 0,3-9 0 0 0,-2-6 0 0 0,-4-6 0 0 0,-7-8 0 0 0,-11-5 0 0 0,-13-2 0 0 0,-15 0 0 0 0,-13 2 0 0 0,-15 2 0 0 0,-10 3 0 0 0,-9 2 0 0 0,-7 2 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8414 1702 16383 0 0,'2'0'0'0'0,"0"0"0"0"0,-3 0 0 0 0,-3 0 0 0 0,-4 1 0 0 0,-6 1 0 0 0,-1 1 0 0 0,-3 0 0 0 0,-1 4 0 0 0,0 1 0 0 0,0 4 0 0 0,-1 5 0 0 0,2 2 0 0 0,2-1 0 0 0,5 1 0 0 0,3-2 0 0 0,4 2 0 0 0,2-2 0 0 0,2-2 0 0 0,1 0 0 0 0,1-2 0 0 0,1-1 0 0 0,1 0 0 0 0,1 0 0 0 0,1-2 0 0 0,2-1 0 0 0,2-1 0 0 0,0-2 0 0 0,2-2 0 0 0,0-2 0 0 0,0-1 0 0 0,0 0 0 0 0,0-2 0 0 0,0-1 0 0 0,-2-3 0 0 0,0-3 0 0 0,-2-3 0 0 0,1-4 0 0 0,0-1 0 0 0,-1-3 0 0 0,-1 0 0 0 0,-2-2 0 0 0,-2 1 0 0 0,-1 0 0 0 0,-2 0 0 0 0,0 1 0 0 0,0 1 0 0 0,0 3 0 0 0,-1 1 0 0 0,1 0 0 0 0,0-3 0 0 0,0-1 0 0 0,0 0 0 0 0,0 1 0 0 0,-2 2 0 0 0,-1 1 0 0 0,0 1 0 0 0,0 1 0 0 0,1 3 0 0 0,-1 1 0 0 0,1 1 0 0 0,0 1 0 0 0,0 0 0 0 0,1 1 0 0 0,0 1 0 0 0,2 4 0 0 0,0 4 0 0 0,1 3 0 0 0,2 4 0 0 0,1 4 0 0 0,2 4 0 0 0,2 5 0 0 0,1 6 0 0 0,3 4 0 0 0,2 4 0 0 0,2 3 0 0 0,5 2 0 0 0,1-2 0 0 0,-1-4 0 0 0,-4-7 0 0 0,-2-6 0 0 0,-2-6 0 0 0,-2-6 0 0 0,-3-3 0 0 0,-1-4 0 0 0,-2-1 0 0 0,0-1 0 0 0,-1-2 0 0 0,1-1 0 0 0,-1 0 0 0 0,0 0 0 0 0,1 0 0 0 0,0 0 0 0 0,-1-1 0 0 0,1 0 0 0 0,1-2 0 0 0,0-3 0 0 0,1-3 0 0 0,0-1 0 0 0,0-3 0 0 0,0-3 0 0 0,-1-2 0 0 0,-2-3 0 0 0,-2-1 0 0 0,-2 0 0 0 0,0 0 0 0 0,-1 2 0 0 0,-2-1 0 0 0,-1 2 0 0 0,-3 0 0 0 0,-2-1 0 0 0,-3 2 0 0 0,0 1 0 0 0,0 2 0 0 0,1 3 0 0 0,2 1 0 0 0,2 4 0 0 0,0 2 0 0 0,0 3 0 0 0,0 2 0 0 0,2 5 0 0 0,0 8 0 0 0,2 13 0 0 0,1 16 0 0 0,3 17 0 0 0,6 13 0 0 0,6 10 0 0 0,6 9 0 0 0,4 5 0 0 0,2 1 0 0 0,2-3 0 0 0,1-4 0 0 0,-1 0 0 0 0,0-5 0 0 0,-1-7 0 0 0,-3-9 0 0 0,-2-6 0 0 0,-3-11 0 0 0,-3-9 0 0 0,-5-11 0 0 0,-2-8 0 0 0,-4-8 0 0 0,0-6 0 0 0,0-6 0 0 0,-1-6 0 0 0,1-6 0 0 0,2-6 0 0 0,3-7 0 0 0,2-11 0 0 0,1-10 0 0 0,1-11 0 0 0,0-8 0 0 0,-3-3 0 0 0,-5-5 0 0 0,-6-1 0 0 0,-6 5 0 0 0,-5 9 0 0 0,-6 9 0 0 0,-5 7 0 0 0,-3 8 0 0 0,-4 7 0 0 0,-1 9 0 0 0,-3 6 0 0 0,1 4 0 0 0,-1 3 0 0 0,1 2 0 0 0,2 1 0 0 0,4 1 0 0 0,5-1 0 0 0,3 1 0 0 0,5 0 0 0 0,4-1 0 0 0,7 1 0 0 0,7-3 0 0 0,6-1 0 0 0,9-2 0 0 0,8-2 0 0 0,1-1 0 0 0,-2 0 0 0 0,-4 2 0 0 0,-4 0 0 0 0,-3 0 0 0 0,-3 2 0 0 0,0 0 0 0 0,-3 0 0 0 0,-2 0 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9305 2125 16383 0 0,'0'-1'0'0'0,"1"-1"0"0"0,1 1 0 0 0,2 0 0 0 0,1 0 0 0 0,5-1 0 0 0,3 1 0 0 0,4-1 0 0 0,3-1 0 0 0,0 1 0 0 0,0-2 0 0 0,-1 1 0 0 0,-3 0 0 0 0,-4 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11609 1593 16383 0 0,'0'1'0'0'0,"0"2"0"0"0,0 5 0 0 0,0 7 0 0 0,2 12 0 0 0,3 16 0 0 0,1 9 0 0 0,1 8 0 0 0,-1 0 0 0 0,1-4 0 0 0,0-6 0 0 0,0-9 0 0 0,-3-9 0 0 0,-1-8 0 0 0,-1-8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9320 2326 16383 0 0,'0'1'0'0'0,"1"0"0"0"0,2 1 0 0 0,0-1 0 0 0,3-1 0 0 0,1 1 0 0 0,5-1 0 0 0,1 0 0 0 0,2-1 0 0 0,6-3 0 0 0,2 0 0 0 0,0-1 0 0 0,3 1 0 0 0,0 0 0 0 0,-3 2 0 0 0,-3 0 0 0 0,-5 2 0 0 0,-2-2 0 0 0,-1 1 0 0 0,-3-1 0 0 0,-2 0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10691 1505 16383 0 0,'0'1'0'0'0,"0"1"0"0"0,0 3 0 0 0,0 3 0 0 0,0 5 0 0 0,0 4 0 0 0,-1 3 0 0 0,-1 1 0 0 0,1 2 0 0 0,-1-2 0 0 0,1-2 0 0 0,1-2 0 0 0,0-3 0 0 0,-1-1 0 0 0,1-1 0 0 0,1-3 0 0 0,2-2 0 0 0,0 0 0 0 0,2-1 0 0 0,0-1 0 0 0,1-1 0 0 0,1-1 0 0 0,2-1 0 0 0,0-1 0 0 0,4 0 0 0 0,2-1 0 0 0,3 0 0 0 0,3 1 0 0 0,0 1 0 0 0,0 0 0 0 0,-3 1 0 0 0,-1 0 0 0 0,-3 0 0 0 0,-2 2 0 0 0,-2 0 0 0 0,-2 1 0 0 0,-1-2 0 0 0,-2 1 0 0 0,-2 0 0 0 0,-1 0 0 0 0,-1 0 0 0 0,-1 0 0 0 0,0 1 0 0 0,-3 0 0 0 0,-1-2 0 0 0,-1 1 0 0 0,-4 0 0 0 0,-3 0 0 0 0,-5 1 0 0 0,-2 1 0 0 0,-6 1 0 0 0,-1 1 0 0 0,-5 3 0 0 0,0 1 0 0 0,-2-1 0 0 0,1 0 0 0 0,2-2 0 0 0,4-2 0 0 0,5-2 0 0 0,7-3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10759 1379 16383 0 0,'-1'1'0'0'0,"-1"1"0"0"0,-1 2 0 0 0,1 3 0 0 0,0 2 0 0 0,0 3 0 0 0,-1 2 0 0 0,2-1 0 0 0,-1 0 0 0 0,1-2 0 0 0,1-1 0 0 0,0-3 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10725 1499 16383 0 0,'1'0'0'0'0,"2"-1"0"0"0,0-1 0 0 0,2 1 0 0 0,0 0 0 0 0,2 0 0 0 0,6 1 0 0 0,9 0 0 0 0,13-1 0 0 0,15-1 0 0 0,13-1 0 0 0,5 0 0 0 0,2 1 0 0 0,-3 0 0 0 0,-11 1 0 0 0,-11 1 0 0 0,-15 0 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11609 1593 16383 0 0,'0'1'0'0'0,"0"2"0"0"0,0 5 0 0 0,0 7 0 0 0,2 12 0 0 0,3 16 0 0 0,1 9 0 0 0,1 8 0 0 0,-1 0 0 0 0,1-4 0 0 0,0-6 0 0 0,0-9 0 0 0,-3-9 0 0 0,-1-8 0 0 0,-1-8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11908 1710 16383 0 0,'2'0'0'0'0,"2"-1"0"0"0,5-1 0 0 0,5-1 0 0 0,1 0 0 0 0,1 1 0 0 0,-2 1 0 0 0,-2 0 0 0 0,-1 3 0 0 0,-2 2 0 0 0,-1 5 0 0 0,1 8 0 0 0,-1 8 0 0 0,1 10 0 0 0,-1 9 0 0 0,-2 8 0 0 0,-2 3 0 0 0,-3-6 0 0 0,-2-6 0 0 0,-4-7 0 0 0,1-8 0 0 0,-3-7 0 0 0,1-7 0 0 0,2-4 0 0 0,1-4 0 0 0,5-4 0 0 0,2-4 0 0 0,6-2 0 0 0,7-3 0 0 0,6 1 0 0 0,1-1 0 0 0,0 1 0 0 0,-1 1 0 0 0,-3 0 0 0 0,-3 2 0 0 0,-4 1 0 0 0,-3 0 0 0 0,-3 0 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12561 1674 16383 0 0,'0'2'0'0'0,"2"4"0"0"0,1 12 0 0 0,3 10 0 0 0,5 10 0 0 0,4 10 0 0 0,1 2 0 0 0,0-2 0 0 0,-2-6 0 0 0,-4-8 0 0 0,-3-9 0 0 0,-2-8 0 0 0,-1-10 0 0 0,-1-13 0 0 0,3-15 0 0 0,3-15 0 0 0,3-15 0 0 0,1-9 0 0 0,3-5 0 0 0,3-2 0 0 0,-1 4 0 0 0,-1 9 0 0 0,-2 9 0 0 0,-2 11 0 0 0,-1 10 0 0 0,-2 11 0 0 0,-1 6 0 0 0,-2 5 0 0 0,-1 3 0 0 0,0 2 0 0 0,1 4 0 0 0,1 5 0 0 0,1 4 0 0 0,1 3 0 0 0,0 6 0 0 0,1 2 0 0 0,0 0 0 0 0,-1-2 0 0 0,-1-4 0 0 0,-1-5 0 0 0,0-5 0 0 0,-1-6 0 0 0,-1-6 0 0 0,1-4 0 0 0,1-5 0 0 0,2-6 0 0 0,2-6 0 0 0,4-6 0 0 0,2-2 0 0 0,0 2 0 0 0,-1 7 0 0 0,-4 6 0 0 0,-2 6 0 0 0,-3 6 0 0 0,1 6 0 0 0,-1 8 0 0 0,3 8 0 0 0,0 8 0 0 0,2 7 0 0 0,3 4 0 0 0,0 3 0 0 0,-1-2 0 0 0,-3-5 0 0 0,-1-7 0 0 0,-3-8 0 0 0,-1-7 0 0 0,-1-6 0 0 0,3-3 0 0 0,3-5 0 0 0,3-5 0 0 0,2-5 0 0 0,3-5 0 0 0,2-8 0 0 0,0-1 0 0 0,-4 0 0 0 0,-4 2 0 0 0,-5 2 0 0 0,-4 3 0 0 0,-2 1 0 0 0,-2 4 0 0 0,-2 3 0 0 0,0 2 0 0 0,0 3 0 0 0,1 8 0 0 0,-1 10 0 0 0,2 10 0 0 0,3 11 0 0 0,1 11 0 0 0,4 12 0 0 0,3 9 0 0 0,1 5 0 0 0,1 0 0 0 0,-3-4 0 0 0,-1-10 0 0 0,-1-13 0 0 0,-3-11 0 0 0,-2-10 0 0 0,-2-11 0 0 0,-2-11 0 0 0,-3-10 0 0 0,-3-12 0 0 0,-4-15 0 0 0,-5-9 0 0 0,-4-9 0 0 0,-3-5 0 0 0,-1-2 0 0 0,2-2 0 0 0,5 0 0 0 0,8 1 0 0 0,7 1 0 0 0,5 3 0 0 0,9 3 0 0 0,4 9 0 0 0,4 5 0 0 0,2 8 0 0 0,1 5 0 0 0,-3 9 0 0 0,-2 6 0 0 0,0 5 0 0 0,-2 3 0 0 0,-2 4 0 0 0,-1 1 0 0 0,-3 1 0 0 0,-1 1 0 0 0,-2 0 0 0 0,-1 3 0 0 0,-1 3 0 0 0,0 3 0 0 0,0 5 0 0 0,1 6 0 0 0,-1 10 0 0 0,-1 13 0 0 0,-4 10 0 0 0,-6 6 0 0 0,-9 3 0 0 0,-7-1 0 0 0,-7-5 0 0 0,-3-8 0 0 0,0-9 0 0 0,3-11 0 0 0,8-10 0 0 0,9-8 0 0 0,9-10 0 0 0,8-8 0 0 0,13-6 0 0 0,11-5 0 0 0,11 0 0 0 0,9 2 0 0 0,2 3 0 0 0,0 5 0 0 0,-5 2 0 0 0,-9 3 0 0 0,-8 2 0 0 0,-9 2 0 0 0,-6 3 0 0 0,-4 5 0 0 0,-3 4 0 0 0,-1 4 0 0 0,-2 2 0 0 0,-2 6 0 0 0,-2 2 0 0 0,-2 7 0 0 0,-5 5 0 0 0,-4-1 0 0 0,-6-1 0 0 0,-14-3 0 0 0,-21-1 0 0 0,-27 0 0 0 0,-19 1 0 0 0,-14-1 0 0 0,-9-3 0 0 0,0-7 0 0 0,6-7 0 0 0,12-7 0 0 0,20-6 0 0 0,22-4 0 0 0,19-3 0 0 0,14-3 0 0 0,12 0 0 0 0,9 0 0 0 0,4 0 0 0 0,4 0 0 0 0,1 1 0 0 0,1 0 0 0 0,1 3 0 0 0,-1-1 0 0 0,1 2 0 0 0,-2 0 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10886 4128 16383 0 0,'0'1'0'0'0,"0"1"0"0"0,0 2 0 0 0,0 0 0 0 0,0 1 0 0 0,0 2 0 0 0,0 2 0 0 0,0 2 0 0 0,2 7 0 0 0,4 8 0 0 0,3 9 0 0 0,2 13 0 0 0,4 11 0 0 0,2 10 0 0 0,0 6 0 0 0,-1 8 0 0 0,0 7 0 0 0,0 4 0 0 0,-1 4 0 0 0,-1-1 0 0 0,0-4 0 0 0,0-4 0 0 0,-1-4 0 0 0,-2-5 0 0 0,-3-6 0 0 0,-1-6 0 0 0,-1-4 0 0 0,-3-2 0 0 0,2-1 0 0 0,-2-1 0 0 0,0-4 0 0 0,1-4 0 0 0,0-4 0 0 0,-1-6 0 0 0,-1-6 0 0 0,-1-6 0 0 0,-1-4 0 0 0,1-3 0 0 0,-1-1 0 0 0,0-3 0 0 0,-1-1 0 0 0,1 1 0 0 0,0-1 0 0 0,0-2 0 0 0,0-1 0 0 0,0-2 0 0 0,0-1 0 0 0,0-3 0 0 0,0-1 0 0 0,0-1 0 0 0,0-1 0 0 0,0 0 0 0 0,1-2 0 0 0,1-1 0 0 0,2-1 0 0 0,1-1 0 0 0,3 0 0 0 0,1-1 0 0 0,4-1 0 0 0,2 1 0 0 0,7 0 0 0 0,6 0 0 0 0,9 0 0 0 0,8-1 0 0 0,7-1 0 0 0,9 0 0 0 0,7-3 0 0 0,2-1 0 0 0,3 2 0 0 0,3 1 0 0 0,-1-1 0 0 0,0 0 0 0 0,-2 0 0 0 0,-4 0 0 0 0,-2-2 0 0 0,-3-2 0 0 0,2 0 0 0 0,-1 0 0 0 0,0 0 0 0 0,-5 3 0 0 0,-5 1 0 0 0,-8 2 0 0 0,-9 1 0 0 0,-6 0 0 0 0,-2-1 0 0 0,-4 1 0 0 0,-3 0 0 0 0,-3 1 0 0 0,-3-1 0 0 0,0 0 0 0 0,0-1 0 0 0,-1-1 0 0 0,-1 1 0 0 0,0-1 0 0 0,0-1 0 0 0,0 0 0 0 0,-1-1 0 0 0,-1 2 0 0 0,2 0 0 0 0,0 0 0 0 0,-1 0 0 0 0,-2-1 0 0 0,-1-1 0 0 0,-2-3 0 0 0,-2-2 0 0 0,-3-4 0 0 0,-1-6 0 0 0,-2-7 0 0 0,-1-9 0 0 0,0-15 0 0 0,-1-20 0 0 0,1-18 0 0 0,-3-17 0 0 0,-3-14 0 0 0,-2-8 0 0 0,0-5 0 0 0,0 0 0 0 0,-1 9 0 0 0,-1 5 0 0 0,-2 5 0 0 0,2 6 0 0 0,2 1 0 0 0,3 1 0 0 0,2 6 0 0 0,1 5 0 0 0,2 6 0 0 0,0 11 0 0 0,0 8 0 0 0,1 9 0 0 0,-1 8 0 0 0,2 5 0 0 0,1 8 0 0 0,-1 7 0 0 0,0 6 0 0 0,0 6 0 0 0,0 5 0 0 0,-2 5 0 0 0,-3 4 0 0 0,-6 4 0 0 0,-4 2 0 0 0,-7 1 0 0 0,-11 3 0 0 0,-14 1 0 0 0,-12-1 0 0 0,-11 2 0 0 0,-4 0 0 0 0,-3-1 0 0 0,-6 2 0 0 0,-10-1 0 0 0,-9-1 0 0 0,-8-1 0 0 0,-6-1 0 0 0,-7-1 0 0 0,-4-1 0 0 0,3 0 0 0 0,2 0 0 0 0,1 0 0 0 0,3-1 0 0 0,5 1 0 0 0,8 0 0 0 0,4 0 0 0 0,5 0 0 0 0,6 0 0 0 0,3 0 0 0 0,9 0 0 0 0,11 0 0 0 0,13 0 0 0 0,12 0 0 0 0,13 0 0 0 0,10 0 0 0 0,7 0 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9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11042 3810 16383 0 0,'1'1'0'0'0,"2"1"0"0"0,-1 2 0 0 0,0 0 0 0 0,0 1 0 0 0,-1 1 0 0 0,0 1 0 0 0,-1 1 0 0 0,0 2 0 0 0,0 3 0 0 0,0 2 0 0 0,0 3 0 0 0,0 6 0 0 0,-1 2 0 0 0,-3 4 0 0 0,-2 0 0 0 0,-3 0 0 0 0,2-6 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5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11513 8553 16383 0 0,'0'1'0'0'0,"0"2"0"0"0,1 1 0 0 0,0 3 0 0 0,2 10 0 0 0,6 17 0 0 0,5 18 0 0 0,3 25 0 0 0,2 22 0 0 0,-1 22 0 0 0,1 17 0 0 0,-4 11 0 0 0,-2 5 0 0 0,0 0 0 0 0,0-3 0 0 0,1-8 0 0 0,0-6 0 0 0,0-11 0 0 0,0-9 0 0 0,1-11 0 0 0,-1-7 0 0 0,0-6 0 0 0,-1-6 0 0 0,1-7 0 0 0,-1-6 0 0 0,-1-10 0 0 0,0-8 0 0 0,-2-10 0 0 0,-1-10 0 0 0,-4-11 0 0 0,-1-9 0 0 0,-2-5 0 0 0,-2-4 0 0 0,0-1 0 0 0,0-1 0 0 0,0 0 0 0 0,2-1 0 0 0,1-1 0 0 0,3-2 0 0 0,3 0 0 0 0,11-1 0 0 0,15 0 0 0 0,16 0 0 0 0,20 0 0 0 0,20 0 0 0 0,23 0 0 0 0,21-1 0 0 0,16 1 0 0 0,8 0 0 0 0,4 0 0 0 0,2 0 0 0 0,-4 0 0 0 0,-6 0 0 0 0,-9 0 0 0 0,-12 0 0 0 0,-16 0 0 0 0,-13 0 0 0 0,-22 0 0 0 0,-20 0 0 0 0,-20 0 0 0 0,-15 0 0 0 0,-10 0 0 0 0,-7 0 0 0 0,-4 0 0 0 0,-3-1 0 0 0,-1-1 0 0 0,0-2 0 0 0,0 0 0 0 0,0-3 0 0 0,1-3 0 0 0,-1-7 0 0 0,0-8 0 0 0,1-10 0 0 0,0-12 0 0 0,-1-16 0 0 0,0-14 0 0 0,-10-17 0 0 0,-8-20 0 0 0,-1-17 0 0 0,-2-14 0 0 0,3-12 0 0 0,4-10 0 0 0,1 1 0 0 0,2 4 0 0 0,3 6 0 0 0,2 9 0 0 0,2 13 0 0 0,0 16 0 0 0,1 14 0 0 0,1 14 0 0 0,-1 12 0 0 0,1 16 0 0 0,-1 14 0 0 0,0 14 0 0 0,0 10 0 0 0,1 9 0 0 0,4 6 0 0 0,1 5 0 0 0,-4 3 0 0 0,-5 2 0 0 0,-13 1 0 0 0,-14-1 0 0 0,-18 1 0 0 0,-23-1 0 0 0,-21 0 0 0 0,-23-1 0 0 0,-19 0 0 0 0,-13 0 0 0 0,-12 0 0 0 0,-6 0 0 0 0,-2 0 0 0 0,4 0 0 0 0,6 0 0 0 0,7 0 0 0 0,7 0 0 0 0,12 0 0 0 0,15 0 0 0 0,12 0 0 0 0,15 0 0 0 0,11 0 0 0 0,13 0 0 0 0,9-2 0 0 0,8 0 0 0 0,4-1 0 0 0,7 0 0 0 0,5 0 0 0 0,6 1 0 0 0,4 0 0 0 0,4 1 0 0 0,2 1 0 0 0,3-1 0 0 0,2 0 0 0 0,1 0 0 0 0,1 0 0 0 0,1 0 0 0 0,1 0 0 0 0,2 1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3T04:33:49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11908 1710 16383 0 0,'2'0'0'0'0,"2"-1"0"0"0,5-1 0 0 0,5-1 0 0 0,1 0 0 0 0,1 1 0 0 0,-2 1 0 0 0,-2 0 0 0 0,-1 3 0 0 0,-2 2 0 0 0,-1 5 0 0 0,1 8 0 0 0,-1 8 0 0 0,1 10 0 0 0,-1 9 0 0 0,-2 8 0 0 0,-2 3 0 0 0,-3-6 0 0 0,-2-6 0 0 0,-4-7 0 0 0,1-8 0 0 0,-3-7 0 0 0,1-7 0 0 0,2-4 0 0 0,1-4 0 0 0,5-4 0 0 0,2-4 0 0 0,6-2 0 0 0,7-3 0 0 0,6 1 0 0 0,1-1 0 0 0,0 1 0 0 0,-1 1 0 0 0,-3 0 0 0 0,-3 2 0 0 0,-4 1 0 0 0,-3 0 0 0 0,-3 0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12221 13013 16383 0 0,'0'-1'0'0'0,"-1"-2"0"0"0,-1 0 0 0 0,0 4 0 0 0,-1 7 0 0 0,-3 11 0 0 0,-2 17 0 0 0,-3 25 0 0 0,-4 30 0 0 0,-4 25 0 0 0,1 21 0 0 0,4 14 0 0 0,1 8 0 0 0,0 0 0 0 0,3-2 0 0 0,3-9 0 0 0,0-12 0 0 0,1-19 0 0 0,2-18 0 0 0,1-17 0 0 0,2-14 0 0 0,0-16 0 0 0,1-12 0 0 0,0-10 0 0 0,1-7 0 0 0,-1-7 0 0 0,1-6 0 0 0,2-2 0 0 0,0-3 0 0 0,2-1 0 0 0,1-2 0 0 0,4 1 0 0 0,11 0 0 0 0,18 5 0 0 0,23 4 0 0 0,28 3 0 0 0,28 1 0 0 0,29 0 0 0 0,29 1 0 0 0,28 1 0 0 0,23-1 0 0 0,13 1 0 0 0,9-1 0 0 0,3 0 0 0 0,-8 0 0 0 0,-19-1 0 0 0,-30 1 0 0 0,-35-4 0 0 0,-38-4 0 0 0,-35-3 0 0 0,-31-3 0 0 0,-23-2 0 0 0,-16-1 0 0 0,-10 0 0 0 0,-5-1 0 0 0,-3-3 0 0 0,-1-4 0 0 0,-1-4 0 0 0,1-7 0 0 0,0-4 0 0 0,1-5 0 0 0,-2-15 0 0 0,-8-20 0 0 0,-8-24 0 0 0,-5-20 0 0 0,-2-15 0 0 0,4-15 0 0 0,0-10 0 0 0,-1-7 0 0 0,-3-2 0 0 0,1 7 0 0 0,3 7 0 0 0,-1 11 0 0 0,4 12 0 0 0,3 11 0 0 0,2 14 0 0 0,4 16 0 0 0,3 18 0 0 0,2 16 0 0 0,2 15 0 0 0,0 10 0 0 0,0 9 0 0 0,-2 6 0 0 0,-2 4 0 0 0,-1 1 0 0 0,-7 1 0 0 0,-12 1 0 0 0,-14-2 0 0 0,-20 1 0 0 0,-28-1 0 0 0,-24-1 0 0 0,-21 0 0 0 0,-18 0 0 0 0,-13 0 0 0 0,-5 0 0 0 0,2 0 0 0 0,13 0 0 0 0,16 0 0 0 0,18 0 0 0 0,19-2 0 0 0,23-1 0 0 0,21 0 0 0 0,19 1 0 0 0,14 0 0 0 0,11-1 0 0 0,6 2 0 0 0,3-1 0 0 0,1 2 0 0 0,-1-1 0 0 0,0 1 0 0 0,-1 0 0 0 0,-2 0 0 0 0,0 0 0 0 0,-1 1 0 0 0,0-1 0 0 0,0 0 0 0 0,-3 0 0 0 0,-3 0 0 0 0,-3 0 0 0 0,-5 0 0 0 0,-6 0 0 0 0,-5 0 0 0 0,-7 0 0 0 0,-4 0 0 0 0,2 0 0 0 0,5 0 0 0 0,6 0 0 0 0,8 0 0 0 0,7 0 0 0 0,6 0 0 0 0,3 0 0 0 0,2 0 0 0 0,-2 0 0 0 0,-1 1 0 0 0,-1 0 0 0 0,-3 2 0 0 0,-6-1 0 0 0,-4 1 0 0 0,0-2 0 0 0,2 0 0 0 0,3 0 0 0 0,6 0 0 0 0,4 1 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0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12091 16894 16383 0 0,'1'-1'0'0'0,"1"0"0"0"0,1 4 0 0 0,-1 4 0 0 0,0 13 0 0 0,-1 16 0 0 0,0 18 0 0 0,-1 21 0 0 0,5 21 0 0 0,5 15 0 0 0,2 11 0 0 0,3 7 0 0 0,-2 3 0 0 0,-1 1 0 0 0,1-6 0 0 0,0-11 0 0 0,-1-15 0 0 0,1-17 0 0 0,-1-16 0 0 0,-2-16 0 0 0,-1-14 0 0 0,-3-13 0 0 0,-3-7 0 0 0,0-7 0 0 0,0-4 0 0 0,0-2 0 0 0,1-4 0 0 0,2 0 0 0 0,4-2 0 0 0,13 0 0 0 0,17 1 0 0 0,25-1 0 0 0,21 0 0 0 0,27 1 0 0 0,28 0 0 0 0,30 0 0 0 0,26 0 0 0 0,23 0 0 0 0,11 0 0 0 0,3 0 0 0 0,-4 0 0 0 0,-12 0 0 0 0,-15 0 0 0 0,-23 0 0 0 0,-27 0 0 0 0,-27 0 0 0 0,-24 0 0 0 0,-26 0 0 0 0,-24 0 0 0 0,-19 0 0 0 0,-16-1 0 0 0,-11-1 0 0 0,-6-3 0 0 0,-2-1 0 0 0,0-2 0 0 0,1-3 0 0 0,0-7 0 0 0,0-10 0 0 0,1-15 0 0 0,2-17 0 0 0,2-21 0 0 0,-1-24 0 0 0,-6-22 0 0 0,-2-19 0 0 0,-1-8 0 0 0,-2-5 0 0 0,-2 4 0 0 0,-1 12 0 0 0,0 16 0 0 0,1 20 0 0 0,-1 17 0 0 0,1 20 0 0 0,2 21 0 0 0,2 15 0 0 0,1 14 0 0 0,1 10 0 0 0,0 6 0 0 0,-2 4 0 0 0,-3 2 0 0 0,-4 1 0 0 0,-11 0 0 0 0,-10-1 0 0 0,-21-1 0 0 0,-24 0 0 0 0,-26 2 0 0 0,-25 1 0 0 0,-25-1 0 0 0,-18 0 0 0 0,-18-1 0 0 0,-9-1 0 0 0,-2-3 0 0 0,4-7 0 0 0,9-2 0 0 0,9-4 0 0 0,15 0 0 0 0,19 3 0 0 0,17 0 0 0 0,20 3 0 0 0,21 3 0 0 0,19 3 0 0 0,18 1 0 0 0,12 1 0 0 0,13 1 0 0 0,7 0 0 0 0,5-1 0 0 0,4 0 0 0 0,2 0 0 0 0,0 1 0 0 0,1 0 0 0 0,0-1 0 0 0,1 0 0 0 0,0 0 0 0 0,-1 0 0 0 0,-1 0 0 0 0,-2 0 0 0 0,0 1 0 0 0,-1 0 0 0 0,-3-1 0 0 0,0 1 0 0 0,1 0 0 0 0,0 1 0 0 0,2-1 0 0 0,2 0 0 0 0,0 0 0 0 0,3 0 0 0 0,0 1 0 0 0,1 1 0 0 0,0 2 0 0 0,2 0 0 0 0,-2 1 0 0 0,1 1 0 0 0,-1 0 0 0 0,-1 0 0 0 0,1 0 0 0 0,0 0 0 0 0,1 0 0 0 0,1 0 0 0 0,1 0 0 0 0,1 0 0 0 0,1-1 0 0 0,0 2 0 0 0,1 3 0 0 0,1 4 0 0 0,1 3 0 0 0,1-2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26539 2172 16383 0 0,'0'1'0'0'0,"0"2"0"0"0,0 5 0 0 0,0 8 0 0 0,2 11 0 0 0,1 15 0 0 0,2 21 0 0 0,3 23 0 0 0,0 23 0 0 0,10 28 0 0 0,14 23 0 0 0,8 19 0 0 0,7 12 0 0 0,4 4 0 0 0,-3-5 0 0 0,9 0 0 0 0,8-1 0 0 0,2-4 0 0 0,-3-9 0 0 0,-8-17 0 0 0,-11-22 0 0 0,-11-25 0 0 0,-9-20 0 0 0,-7-19 0 0 0,-6-18 0 0 0,-4-17 0 0 0,-3-12 0 0 0,-2-10 0 0 0,-2-10 0 0 0,-1-9 0 0 0,0-5 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26214 2092 16383 0 0,'1'0'0'0'0,"1"0"0"0"0,2 0 0 0 0,3 0 0 0 0,4 0 0 0 0,10-2 0 0 0,15-1 0 0 0,19-2 0 0 0,20 0 0 0 0,21 0 0 0 0,28 2 0 0 0,26 1 0 0 0,24 0 0 0 0,30 2 0 0 0,30-1 0 0 0,30 2 0 0 0,22-1 0 0 0,20-3 0 0 0,11-1 0 0 0,2 1 0 0 0,-9 0 0 0 0,-15-2 0 0 0,-20-1 0 0 0,-20-1 0 0 0,-19-3 0 0 0,-17 1 0 0 0,-16 1 0 0 0,-11 3 0 0 0,-12 1 0 0 0,-9 5 0 0 0,-14 2 0 0 0,-17 3 0 0 0,-21 0 0 0 0,-27 1 0 0 0,-29 0 0 0 0,-24-1 0 0 0,-18 2 0 0 0,-13 2 0 0 0,-8 7 0 0 0,-4 11 0 0 0,-1 11 0 0 0,0 12 0 0 0,4 15 0 0 0,4 17 0 0 0,4 20 0 0 0,1 20 0 0 0,3 20 0 0 0,3 15 0 0 0,4 8 0 0 0,-3 2 0 0 0,0-6 0 0 0,-3-12 0 0 0,-2-10 0 0 0,1-5 0 0 0,1-9 0 0 0,1-6 0 0 0,-2-9 0 0 0,-3-11 0 0 0,-3-11 0 0 0,-1-13 0 0 0,-3-14 0 0 0,-1-13 0 0 0,0-13 0 0 0,0-10 0 0 0,-2-8 0 0 0,-2-5 0 0 0,-1-4 0 0 0,-1-2 0 0 0,-1-1 0 0 0,1-1 0 0 0,-4 1 0 0 0,-1 1 0 0 0,-6 0 0 0 0,-11 2 0 0 0,-20 5 0 0 0,-23 1 0 0 0,-26 4 0 0 0,-27 5 0 0 0,-26 3 0 0 0,-24 0 0 0 0,-20-4 0 0 0,-16-6 0 0 0,-14-7 0 0 0,-8-4 0 0 0,-6-3 0 0 0,-5 0 0 0 0,-5 0 0 0 0,0-1 0 0 0,1 0 0 0 0,-1-1 0 0 0,2 3 0 0 0,2 0 0 0 0,3-1 0 0 0,5 0 0 0 0,9 2 0 0 0,10 0 0 0 0,8-1 0 0 0,9-1 0 0 0,16-1 0 0 0,14-1 0 0 0,17 0 0 0 0,17-1 0 0 0,21 0 0 0 0,24-1 0 0 0,19 1 0 0 0,19 0 0 0 0,14 0 0 0 0,10 0 0 0 0,6 0 0 0 0,4 0 0 0 0,-3-2 0 0 0,-4-1 0 0 0,-9-1 0 0 0,-5 0 0 0 0,1 0 0 0 0,3 1 0 0 0,5 1 0 0 0,7 0 0 0 0,8-1 0 0 0,7-2 0 0 0,4 0 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27670 2710 16383 0 0,'-1'0'0'0'0,"0"2"0"0"0,0 3 0 0 0,0 10 0 0 0,0 14 0 0 0,-2 15 0 0 0,0 21 0 0 0,0 15 0 0 0,1 9 0 0 0,0 2 0 0 0,1 0 0 0 0,1-6 0 0 0,-1-10 0 0 0,1-10 0 0 0,1-15 0 0 0,0-14 0 0 0,1-12 0 0 0,2-9 0 0 0,0-9 0 0 0,5-4 0 0 0,1-3 0 0 0,4-1 0 0 0,9-3 0 0 0,8-1 0 0 0,13-5 0 0 0,8-3 0 0 0,7-1 0 0 0,3 1 0 0 0,1 0 0 0 0,-2 2 0 0 0,-9 2 0 0 0,-5 3 0 0 0,-9 3 0 0 0,-8 0 0 0 0,-6 1 0 0 0,-5 1 0 0 0,-5 1 0 0 0,-5 1 0 0 0,0 0 0 0 0,-2 0 0 0 0,-1 0 0 0 0,0-2 0 0 0,-2-2 0 0 0,-1-3 0 0 0,-1-2 0 0 0,1-4 0 0 0,-1-6 0 0 0,-1-10 0 0 0,-2-12 0 0 0,-5-7 0 0 0,-4-11 0 0 0,-5-12 0 0 0,-3-7 0 0 0,1-1 0 0 0,0 3 0 0 0,3 7 0 0 0,3 11 0 0 0,3 14 0 0 0,2 12 0 0 0,2 11 0 0 0,1 9 0 0 0,0 5 0 0 0,-2 4 0 0 0,-2 2 0 0 0,-3 2 0 0 0,-4 1 0 0 0,-4-1 0 0 0,-5 0 0 0 0,-13 0 0 0 0,-10 0 0 0 0,-12-1 0 0 0,-9 0 0 0 0,-3 0 0 0 0,-1 0 0 0 0,5 0 0 0 0,7 0 0 0 0,9 0 0 0 0,11 0 0 0 0,11 0 0 0 0,9 0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29938 2834 16383 0 0,'-1'0'0'0'0,"0"1"0"0"0,0 1 0 0 0,0 5 0 0 0,0 7 0 0 0,0 12 0 0 0,1 13 0 0 0,-5 12 0 0 0,-1 11 0 0 0,1 6 0 0 0,0-1 0 0 0,2-6 0 0 0,1-9 0 0 0,1-10 0 0 0,0-7 0 0 0,1-9 0 0 0,1-7 0 0 0,-1-7 0 0 0,1-3 0 0 0,2-3 0 0 0,0-2 0 0 0,2-1 0 0 0,1-1 0 0 0,4-1 0 0 0,7 2 0 0 0,8-1 0 0 0,10 1 0 0 0,9-2 0 0 0,8 0 0 0 0,5 2 0 0 0,3 0 0 0 0,6 0 0 0 0,1 1 0 0 0,3 0 0 0 0,0-1 0 0 0,-1 0 0 0 0,-2-2 0 0 0,-6 2 0 0 0,-9 0 0 0 0,-12-1 0 0 0,-10 0 0 0 0,-10 0 0 0 0,-6 0 0 0 0,-6-2 0 0 0,-2-1 0 0 0,-3-2 0 0 0,-2-2 0 0 0,-1-4 0 0 0,0-8 0 0 0,-2-8 0 0 0,-6-14 0 0 0,-3-13 0 0 0,-2-12 0 0 0,-1-8 0 0 0,-1-3 0 0 0,3 2 0 0 0,-1 2 0 0 0,-1 3 0 0 0,1 6 0 0 0,1 6 0 0 0,0 6 0 0 0,3 8 0 0 0,1 8 0 0 0,2 10 0 0 0,3 7 0 0 0,1 6 0 0 0,0 5 0 0 0,-1 3 0 0 0,-3 3 0 0 0,-3 0 0 0 0,-8 3 0 0 0,-8 2 0 0 0,-10 5 0 0 0,-10 5 0 0 0,-10 1 0 0 0,-10 1 0 0 0,-4 0 0 0 0,-1-2 0 0 0,1 0 0 0 0,-1-2 0 0 0,1-2 0 0 0,2-3 0 0 0,4-3 0 0 0,11-3 0 0 0,9-1 0 0 0,10-1 0 0 0,10 0 0 0 0,9 0 0 0 0,6 1 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28030 4653 16383 0 0,'1'0'0'0'0,"0"1"0"0"0,1 4 0 0 0,0 9 0 0 0,1 11 0 0 0,2 16 0 0 0,3 15 0 0 0,1 10 0 0 0,3 9 0 0 0,-1-2 0 0 0,2-6 0 0 0,-3-11 0 0 0,-3-13 0 0 0,-2-11 0 0 0,-2-11 0 0 0,0-7 0 0 0,-1-6 0 0 0,1-6 0 0 0,1-7 0 0 0,0-2 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28138 4418 16383 0 0,'0'-1'0'0'0,"0"-1"0"0"0,1-1 0 0 0,1 1 0 0 0,1-1 0 0 0,3 0 0 0 0,2 1 0 0 0,1 0 0 0 0,3-1 0 0 0,7-4 0 0 0,14-3 0 0 0,11-2 0 0 0,12-1 0 0 0,17 0 0 0 0,13 1 0 0 0,5-2 0 0 0,-2-2 0 0 0,-10 1 0 0 0,-13 4 0 0 0,-17 2 0 0 0,-15 2 0 0 0,-12 4 0 0 0,-8 1 0 0 0,-7 2 0 0 0,-4 4 0 0 0,-2 4 0 0 0,-2 8 0 0 0,0 9 0 0 0,0 9 0 0 0,0 11 0 0 0,1 7 0 0 0,-3 9 0 0 0,-2 0 0 0 0,-1-2 0 0 0,2-4 0 0 0,0-5 0 0 0,0-4 0 0 0,0-5 0 0 0,2-7 0 0 0,0-6 0 0 0,0-5 0 0 0,2-4 0 0 0,0-4 0 0 0,0-4 0 0 0,0-3 0 0 0,0-1 0 0 0,0-2 0 0 0,0 0 0 0 0,-1 1 0 0 0,-1 1 0 0 0,-2-1 0 0 0,-1 1 0 0 0,-3-1 0 0 0,-1 0 0 0 0,-4-1 0 0 0,-6 0 0 0 0,-7 0 0 0 0,-6-1 0 0 0,-2-2 0 0 0,-2 1 0 0 0,3 0 0 0 0,6-1 0 0 0,3 0 0 0 0,3-1 0 0 0,4 0 0 0 0,3-1 0 0 0,1 0 0 0 0,2 0 0 0 0,2 0 0 0 0,2 0 0 0 0,0-1 0 0 0,-1 1 0 0 0,0 0 0 0 0,1 0 0 0 0,-2 0 0 0 0,1 0 0 0 0,0 0 0 0 0,0 0 0 0 0,2 0 0 0 0,-1 0 0 0 0,1 0 0 0 0,0 0 0 0 0,-1 0 0 0 0,-1 0 0 0 0,-1 0 0 0 0,-2 0 0 0 0,1 0 0 0 0,0 0 0 0 0,-1 0 0 0 0,0 0 0 0 0,-2 0 0 0 0,-3 0 0 0 0,0 0 0 0 0,-2 0 0 0 0,1 0 0 0 0,0 0 0 0 0,3 0 0 0 0,3 0 0 0 0,3 0 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30440 4074 16383 0 0,'-3'4'0'0'0,"0"8"0"0"0,-2 16 0 0 0,-3 16 0 0 0,0 15 0 0 0,1 11 0 0 0,3 14 0 0 0,-1 9 0 0 0,0 3 0 0 0,1-5 0 0 0,1-7 0 0 0,2-15 0 0 0,0-11 0 0 0,1-14 0 0 0,0-13 0 0 0,1-10 0 0 0,2-8 0 0 0,1-8 0 0 0,5-2 0 0 0,8-2 0 0 0,11 1 0 0 0,11 2 0 0 0,12 2 0 0 0,12 1 0 0 0,12-1 0 0 0,7-2 0 0 0,6-1 0 0 0,2-1 0 0 0,2-4 0 0 0,-3-3 0 0 0,-4-1 0 0 0,-6 0 0 0 0,-9 0 0 0 0,-13 1 0 0 0,-12 1 0 0 0,-12 2 0 0 0,-10 0 0 0 0,-7 1 0 0 0,-6-1 0 0 0,-3-1 0 0 0,-2 0 0 0 0,-2-1 0 0 0,-2-2 0 0 0,0-3 0 0 0,1-11 0 0 0,0-10 0 0 0,1-9 0 0 0,-2-8 0 0 0,-2-11 0 0 0,-1-8 0 0 0,-3-7 0 0 0,0-5 0 0 0,0 1 0 0 0,0 3 0 0 0,0 7 0 0 0,-1 7 0 0 0,1 13 0 0 0,1 12 0 0 0,1 8 0 0 0,2 6 0 0 0,0 7 0 0 0,0 5 0 0 0,-1 4 0 0 0,-2 3 0 0 0,-1 2 0 0 0,-2 0 0 0 0,-1 1 0 0 0,-3 1 0 0 0,-3-2 0 0 0,-7 1 0 0 0,-10 0 0 0 0,-10 3 0 0 0,-12 4 0 0 0,-10 2 0 0 0,-12 5 0 0 0,-7 2 0 0 0,-2 0 0 0 0,2 0 0 0 0,4-4 0 0 0,10-2 0 0 0,8-2 0 0 0,10-4 0 0 0,13-2 0 0 0,10-2 0 0 0,8 0 0 0 0,7-2 0 0 0,5 1 0 0 0,1-1 0 0 0,2 1 0 0 0,0-1 0 0 0,0 1 0 0 0,0 0 0 0 0,-1 0 0 0 0,0 0 0 0 0,-2 0 0 0 0,-3 0 0 0 0,-2 1 0 0 0,-1 0 0 0 0,1 1 0 0 0,0-1 0 0 0,2 0 0 0 0,-1 1 0 0 0,2 0 0 0 0,1-1 0 0 0,1-1 0 0 0,0 1 0 0 0,1-1 0 0 0,0 0 0 0 0,1 0 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12T09:17:26.6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13500 4520 16383 0 0,'0'-1'0'0'0,"0"-2"0"0"0,1-3 0 0 0,2-2 0 0 0,2-4 0 0 0,4-7 0 0 0,7-8 0 0 0,7-10 0 0 0,5-9 0 0 0,5-8 0 0 0,2-4 0 0 0,4-1 0 0 0,2 1 0 0 0,1 5 0 0 0,6 2 0 0 0,5 3 0 0 0,3 4 0 0 0,1 3 0 0 0,1 2 0 0 0,2-1 0 0 0,1 0 0 0 0,1 0 0 0 0,-2 2 0 0 0,-4 0 0 0 0,1 0 0 0 0,-7 5 0 0 0,-5 4 0 0 0,-2 3 0 0 0,1 2 0 0 0,2-1 0 0 0,0 1 0 0 0,-1-1 0 0 0,-1 2 0 0 0,3 0 0 0 0,0 1 0 0 0,-1 0 0 0 0,-1 0 0 0 0,-1 3 0 0 0,2-1 0 0 0,7 0 0 0 0,5 0 0 0 0,3 2 0 0 0,1 2 0 0 0,8-1 0 0 0,1 2 0 0 0,0 0 0 0 0,-2 0 0 0 0,-3-2 0 0 0,-2 3 0 0 0,-1 3 0 0 0,-2 1 0 0 0,0 1 0 0 0,0 2 0 0 0,-1-1 0 0 0,4 2 0 0 0,1 0 0 0 0,0-2 0 0 0,-1 1 0 0 0,-1 2 0 0 0,-1-1 0 0 0,0 1 0 0 0,-1 1 0 0 0,4 2 0 0 0,3 0 0 0 0,4 2 0 0 0,8-1 0 0 0,2 2 0 0 0,2-1 0 0 0,4 0 0 0 0,-1 3 0 0 0,3 0 0 0 0,3 2 0 0 0,-1 3 0 0 0,1 0 0 0 0,2 0 0 0 0,1 3 0 0 0,2-2 0 0 0,0 0 0 0 0,2 2 0 0 0,-4-2 0 0 0,0-2 0 0 0,0 0 0 0 0,0-1 0 0 0,-2 1 0 0 0,-3 1 0 0 0,-1 2 0 0 0,2-1 0 0 0,2 0 0 0 0,5 2 0 0 0,7-1 0 0 0,1-1 0 0 0,4 2 0 0 0,-1 1 0 0 0,-2-2 0 0 0,-2-2 0 0 0,-3-1 0 0 0,-4 2 0 0 0,-6-2 0 0 0,-6-1 0 0 0,-3-2 0 0 0,-5-2 0 0 0,-4 2 0 0 0,0-1 0 0 0,-2 0 0 0 0,-4-1 0 0 0,-7 1 0 0 0,-5 0 0 0 0,-4-1 0 0 0,0 0 0 0 0,2-1 0 0 0,-2 0 0 0 0,1-1 0 0 0,1 0 0 0 0,2 0 0 0 0,-2 0 0 0 0,-3 0 0 0 0,0 0 0 0 0,-2 0 0 0 0,-2 0 0 0 0,1 0 0 0 0,2 0 0 0 0,7 0 0 0 0,6 0 0 0 0,7 0 0 0 0,4 0 0 0 0,4 0 0 0 0,1 0 0 0 0,1 0 0 0 0,1 0 0 0 0,-4 0 0 0 0,-5 0 0 0 0,-4 0 0 0 0,-7 0 0 0 0,-6 0 0 0 0,-7 0 0 0 0,-7 0 0 0 0,-7 0 0 0 0,-6 0 0 0 0,-6 0 0 0 0,-2 0 0 0 0,-4 0 0 0 0,0 0 0 0 0,0 0 0 0 0,1 0 0 0 0,2 0 0 0 0,4-2 0 0 0,5 0 0 0 0,5-2 0 0 0,7-3 0 0 0,7 1 0 0 0,2-1 0 0 0,3 1 0 0 0,3-1 0 0 0,2 1 0 0 0,2 1 0 0 0,1 0 0 0 0,0 1 0 0 0,1 0 0 0 0,-4 2 0 0 0,-8 1 0 0 0,-8 0 0 0 0,-8-1 0 0 0,-5 1 0 0 0,-7-1 0 0 0,-4 1 0 0 0,-4 1 0 0 0,-4-1 0 0 0,-1 0 0 0 0,-1 0 0 0 0,-1-1 0 0 0,0 1 0 0 0,0 1 0 0 0,2-1 0 0 0,1 0 0 0 0,0 0 0 0 0,1-1 0 0 0,1 1 0 0 0,0-2 0 0 0,2 1 0 0 0,2-1 0 0 0,0-1 0 0 0,0 1 0 0 0,1-1 0 0 0,1 1 0 0 0,0 0 0 0 0,0-1 0 0 0,1 2 0 0 0,1 0 0 0 0,1 0 0 0 0,-1 0 0 0 0,0 0 0 0 0,-2 1 0 0 0,-1 0 0 0 0,-2 1 0 0 0,-2 0 0 0 0,-1 0 0 0 0,-1 0 0 0 0,-1 0 0 0 0,0 0 0 0 0,0 0 0 0 0,-1-1 0 0 0,1 0 0 0 0,0 0 0 0 0,0 0 0 0 0,0-1 0 0 0,0 0 0 0 0,1 0 0 0 0,0-1 0 0 0,-1 1 0 0 0,2-1 0 0 0,1 1 0 0 0,0 0 0 0 0,-1 0 0 0 0,-1 0 0 0 0,0 0 0 0 0,-1 1 0 0 0,-1 0 0 0 0,-1-1 0 0 0,-1 1 0 0 0,1-1 0 0 0,-1 1 0 0 0,0-1 0 0 0,-1 1 0 0 0,1-1 0 0 0,0 1 0 0 0,0 1 0 0 0,0-1 0 0 0,-1 1 0 0 0,1 0 0 0 0,0 0 0 0 0,1-1 0 0 0,1 0 0 0 0,2 0 0 0 0,0-1 0 0 0,0 0 0 0 0,1-1 0 0 0,0 0 0 0 0,0 0 0 0 0,0 0 0 0 0,0 1 0 0 0,0-1 0 0 0,-1-1 0 0 0,1 1 0 0 0,0 0 0 0 0,-2 0 0 0 0,0 1 0 0 0,-1 1 0 0 0,-1 0 0 0 0,0-1 0 0 0,-2 0 0 0 0,-2-2 0 0 0,-2 0 0 0 0,0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108cd8ea2_0_1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108cd8ea2_0_1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108cd8ea2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108cd8ea2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108cd8ea2_0_1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108cd8ea2_0_1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82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108cd8ea2_0_1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108cd8ea2_0_1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3108cd8ea2_0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3108cd8ea2_0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838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08cd8ea2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108cd8ea2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616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08cd8ea2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108cd8ea2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7495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08cd8ea2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108cd8ea2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108cd8ea2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108cd8ea2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772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108cd8ea2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108cd8ea2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67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c6403c49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c6403c49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108cd8ea2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108cd8ea2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108cd8ea2_0_1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108cd8ea2_0_1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108cd8ea2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108cd8ea2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108cd8ea2_0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108cd8ea2_0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108cd8ea2_0_1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108cd8ea2_0_1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108cd8ea2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108cd8ea2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108cd8ea2_0_1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108cd8ea2_0_1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110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E1BF-C23F-7903-E824-62ABC149D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25C1B-B117-17DC-B0C6-153D8CB77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370EF-9A41-8401-27E7-53D6C7753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67D81-7643-D56C-34C3-096B5780B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C1C34-4F8F-0B44-B5CA-81E58D90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24143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3082-51A3-1A04-BE37-37BD6B59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9A665A-3EFF-A910-3A0F-1F75D9B4E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88A45-E943-893F-6834-AA871F25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E9AB2-A396-F072-FBB5-CF2AC8E54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B6D5E-27AF-0615-CAB7-37699F8C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3734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9932B0-DB4D-C045-DCE5-54022DC5B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D28D4-A488-A341-A25D-AF7912948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8D28D-FC28-572A-34A8-7C38C5AD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977AA-BE5F-0ADE-D6D0-9B8324BEF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CD61-EEBD-B76E-14F6-159569BC2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497175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342891" lvl="0" indent="-257168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783" lvl="1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028674" lvl="2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566" lvl="3" indent="-23811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714457" lvl="4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057349" lvl="5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400240" lvl="6" indent="-238119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2743131" lvl="7" indent="-238119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086023" lvl="8" indent="-238119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824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E8D4-6386-C72B-FFA6-849DD6A3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D0933-2044-6BE0-5E09-E4B2727E1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3AC6-DA5D-DA4A-DEAF-27C729264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50C0-C61F-BE90-8BBE-8D2D76C81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CF4EE-E38C-A8C6-5B2F-E5BA9AAA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458533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77B4-0DF2-FA2C-5475-BB9BC523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26702-62C1-52E9-F106-D2F5E2EB1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1D312-CC5B-BCB9-4343-7E75C1D68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D4477-258C-5C97-0D5D-DB33687B0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23A80-CA2A-A2C4-1B7F-EAD53B5A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796510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7444-AD09-DE84-4071-57660643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982BB-CEA2-E85C-8B4A-3304E726F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430B5-D394-3321-CF83-925B54AD7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593EF-6C9C-4A83-B9A3-FA23AA76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F9AF1-2EF6-742A-1CF6-AA689DABD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93573-5EBC-7A65-F052-3E857B03C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910791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B485B-71C4-6616-54F4-32B0AF52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67B2B-1F32-FFD6-554F-2AFDC626C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AE7F1-0293-A4E9-30D4-E2C05DD16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E0601-8645-BBE3-1945-360A1F127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AC9DE2-8E88-0370-9290-F88BFBE1A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C85419-B108-09A6-B61C-2752761BD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02AF2-87F6-B1CB-F830-F441037B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9B5D1C-D87D-77D6-3E67-AF3BD94AF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661340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8FC2-A2F9-E1D5-FF0E-B918F73C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ECAD5E-69B0-00EB-6B2A-BB7DD552A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14928-4124-5026-22D4-84D66E16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4570B-798F-2441-4C9F-AEB40E6E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23914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9765FA-80B6-A596-25A5-0D4D8A517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DE912B-EA71-F1FE-A13A-CC6774949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59A4F-994D-5BF1-866E-4229B2C9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17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570F-C8B6-0DFF-27AF-5D3B65B8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1E684-1605-C06F-3DBB-C10E2078E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76945-E888-7BB5-FEED-010E63A38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2B614-B73A-7D0D-27DC-5345539D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DFC4F-5EF2-6529-5D14-77684D93C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645BD-A663-4577-A3F0-57FCD6E2A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10808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D9FE-48D5-3073-99D3-5997AA89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F2339B-6CA6-1FED-B8EA-32356771C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09956-188F-8065-A46B-E37131F68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29096-A72E-E982-9781-02619E110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93B27-E99A-C688-1A8C-5F5F375A6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73D44-A423-0ABB-5E5B-BBCFA8782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097455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30F08-48B4-4889-E0F3-30774DC88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CDA4A-DC25-E38A-B05C-247D51915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1F2FD-62A0-5ED0-25BC-EA940812A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F61DD-351D-4F53-861B-A2EEC40874D9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F3215-3148-8892-AAB1-80DC1E9DB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851FE-E136-B4BA-1B6C-2BF6849F3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244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7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svg"/><Relationship Id="rId2" Type="http://schemas.openxmlformats.org/officeDocument/2006/relationships/image" Target="../media/image48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customXml" Target="../ink/ink1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0.png"/><Relationship Id="rId21" Type="http://schemas.openxmlformats.org/officeDocument/2006/relationships/image" Target="../media/image512.png"/><Relationship Id="rId42" Type="http://schemas.openxmlformats.org/officeDocument/2006/relationships/customXml" Target="../ink/ink495.xml"/><Relationship Id="rId63" Type="http://schemas.openxmlformats.org/officeDocument/2006/relationships/image" Target="../media/image533.png"/><Relationship Id="rId84" Type="http://schemas.openxmlformats.org/officeDocument/2006/relationships/customXml" Target="../ink/ink516.xml"/><Relationship Id="rId138" Type="http://schemas.openxmlformats.org/officeDocument/2006/relationships/image" Target="../media/image570.png"/><Relationship Id="rId159" Type="http://schemas.openxmlformats.org/officeDocument/2006/relationships/customXml" Target="../ink/ink554.xml"/><Relationship Id="rId107" Type="http://schemas.openxmlformats.org/officeDocument/2006/relationships/image" Target="../media/image555.png"/><Relationship Id="rId11" Type="http://schemas.openxmlformats.org/officeDocument/2006/relationships/image" Target="../media/image507.png"/><Relationship Id="rId32" Type="http://schemas.openxmlformats.org/officeDocument/2006/relationships/customXml" Target="../ink/ink490.xml"/><Relationship Id="rId53" Type="http://schemas.openxmlformats.org/officeDocument/2006/relationships/image" Target="../media/image528.png"/><Relationship Id="rId74" Type="http://schemas.openxmlformats.org/officeDocument/2006/relationships/customXml" Target="../ink/ink511.xml"/><Relationship Id="rId128" Type="http://schemas.openxmlformats.org/officeDocument/2006/relationships/image" Target="../media/image565.png"/><Relationship Id="rId149" Type="http://schemas.openxmlformats.org/officeDocument/2006/relationships/customXml" Target="../ink/ink549.xml"/><Relationship Id="rId5" Type="http://schemas.openxmlformats.org/officeDocument/2006/relationships/image" Target="../media/image504.png"/><Relationship Id="rId95" Type="http://schemas.openxmlformats.org/officeDocument/2006/relationships/image" Target="../media/image549.png"/><Relationship Id="rId160" Type="http://schemas.openxmlformats.org/officeDocument/2006/relationships/image" Target="../media/image581.png"/><Relationship Id="rId22" Type="http://schemas.openxmlformats.org/officeDocument/2006/relationships/customXml" Target="../ink/ink485.xml"/><Relationship Id="rId43" Type="http://schemas.openxmlformats.org/officeDocument/2006/relationships/image" Target="../media/image523.png"/><Relationship Id="rId64" Type="http://schemas.openxmlformats.org/officeDocument/2006/relationships/customXml" Target="../ink/ink506.xml"/><Relationship Id="rId118" Type="http://schemas.openxmlformats.org/officeDocument/2006/relationships/customXml" Target="../ink/ink533.xml"/><Relationship Id="rId139" Type="http://schemas.openxmlformats.org/officeDocument/2006/relationships/customXml" Target="../ink/ink544.xml"/><Relationship Id="rId85" Type="http://schemas.openxmlformats.org/officeDocument/2006/relationships/image" Target="../media/image544.png"/><Relationship Id="rId150" Type="http://schemas.openxmlformats.org/officeDocument/2006/relationships/image" Target="../media/image576.png"/><Relationship Id="rId12" Type="http://schemas.openxmlformats.org/officeDocument/2006/relationships/customXml" Target="../ink/ink480.xml"/><Relationship Id="rId17" Type="http://schemas.openxmlformats.org/officeDocument/2006/relationships/image" Target="../media/image510.png"/><Relationship Id="rId33" Type="http://schemas.openxmlformats.org/officeDocument/2006/relationships/image" Target="../media/image518.png"/><Relationship Id="rId38" Type="http://schemas.openxmlformats.org/officeDocument/2006/relationships/customXml" Target="../ink/ink493.xml"/><Relationship Id="rId59" Type="http://schemas.openxmlformats.org/officeDocument/2006/relationships/image" Target="../media/image531.png"/><Relationship Id="rId103" Type="http://schemas.openxmlformats.org/officeDocument/2006/relationships/image" Target="../media/image553.png"/><Relationship Id="rId108" Type="http://schemas.openxmlformats.org/officeDocument/2006/relationships/customXml" Target="../ink/ink528.xml"/><Relationship Id="rId124" Type="http://schemas.openxmlformats.org/officeDocument/2006/relationships/image" Target="../media/image563.png"/><Relationship Id="rId129" Type="http://schemas.openxmlformats.org/officeDocument/2006/relationships/customXml" Target="../ink/ink539.xml"/><Relationship Id="rId54" Type="http://schemas.openxmlformats.org/officeDocument/2006/relationships/customXml" Target="../ink/ink501.xml"/><Relationship Id="rId70" Type="http://schemas.openxmlformats.org/officeDocument/2006/relationships/customXml" Target="../ink/ink509.xml"/><Relationship Id="rId75" Type="http://schemas.openxmlformats.org/officeDocument/2006/relationships/image" Target="../media/image539.png"/><Relationship Id="rId91" Type="http://schemas.openxmlformats.org/officeDocument/2006/relationships/image" Target="../media/image547.png"/><Relationship Id="rId96" Type="http://schemas.openxmlformats.org/officeDocument/2006/relationships/customXml" Target="../ink/ink522.xml"/><Relationship Id="rId140" Type="http://schemas.openxmlformats.org/officeDocument/2006/relationships/image" Target="../media/image571.png"/><Relationship Id="rId145" Type="http://schemas.openxmlformats.org/officeDocument/2006/relationships/customXml" Target="../ink/ink547.xml"/><Relationship Id="rId161" Type="http://schemas.openxmlformats.org/officeDocument/2006/relationships/customXml" Target="../ink/ink555.xml"/><Relationship Id="rId166" Type="http://schemas.openxmlformats.org/officeDocument/2006/relationships/image" Target="../media/image58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7.xml"/><Relationship Id="rId23" Type="http://schemas.openxmlformats.org/officeDocument/2006/relationships/image" Target="../media/image513.png"/><Relationship Id="rId28" Type="http://schemas.openxmlformats.org/officeDocument/2006/relationships/customXml" Target="../ink/ink488.xml"/><Relationship Id="rId49" Type="http://schemas.openxmlformats.org/officeDocument/2006/relationships/image" Target="../media/image526.png"/><Relationship Id="rId114" Type="http://schemas.openxmlformats.org/officeDocument/2006/relationships/customXml" Target="../ink/ink531.xml"/><Relationship Id="rId119" Type="http://schemas.openxmlformats.org/officeDocument/2006/relationships/image" Target="../media/image561.png"/><Relationship Id="rId44" Type="http://schemas.openxmlformats.org/officeDocument/2006/relationships/customXml" Target="../ink/ink496.xml"/><Relationship Id="rId60" Type="http://schemas.openxmlformats.org/officeDocument/2006/relationships/customXml" Target="../ink/ink504.xml"/><Relationship Id="rId65" Type="http://schemas.openxmlformats.org/officeDocument/2006/relationships/image" Target="../media/image534.png"/><Relationship Id="rId81" Type="http://schemas.openxmlformats.org/officeDocument/2006/relationships/image" Target="../media/image542.png"/><Relationship Id="rId86" Type="http://schemas.openxmlformats.org/officeDocument/2006/relationships/customXml" Target="../ink/ink517.xml"/><Relationship Id="rId130" Type="http://schemas.openxmlformats.org/officeDocument/2006/relationships/image" Target="../media/image566.png"/><Relationship Id="rId135" Type="http://schemas.openxmlformats.org/officeDocument/2006/relationships/customXml" Target="../ink/ink542.xml"/><Relationship Id="rId151" Type="http://schemas.openxmlformats.org/officeDocument/2006/relationships/customXml" Target="../ink/ink550.xml"/><Relationship Id="rId156" Type="http://schemas.openxmlformats.org/officeDocument/2006/relationships/image" Target="../media/image579.png"/><Relationship Id="rId13" Type="http://schemas.openxmlformats.org/officeDocument/2006/relationships/image" Target="../media/image508.png"/><Relationship Id="rId18" Type="http://schemas.openxmlformats.org/officeDocument/2006/relationships/customXml" Target="../ink/ink483.xml"/><Relationship Id="rId39" Type="http://schemas.openxmlformats.org/officeDocument/2006/relationships/image" Target="../media/image521.png"/><Relationship Id="rId109" Type="http://schemas.openxmlformats.org/officeDocument/2006/relationships/image" Target="../media/image556.png"/><Relationship Id="rId34" Type="http://schemas.openxmlformats.org/officeDocument/2006/relationships/customXml" Target="../ink/ink491.xml"/><Relationship Id="rId50" Type="http://schemas.openxmlformats.org/officeDocument/2006/relationships/customXml" Target="../ink/ink499.xml"/><Relationship Id="rId55" Type="http://schemas.openxmlformats.org/officeDocument/2006/relationships/image" Target="../media/image529.png"/><Relationship Id="rId76" Type="http://schemas.openxmlformats.org/officeDocument/2006/relationships/customXml" Target="../ink/ink512.xml"/><Relationship Id="rId97" Type="http://schemas.openxmlformats.org/officeDocument/2006/relationships/image" Target="../media/image550.png"/><Relationship Id="rId104" Type="http://schemas.openxmlformats.org/officeDocument/2006/relationships/customXml" Target="../ink/ink526.xml"/><Relationship Id="rId120" Type="http://schemas.openxmlformats.org/officeDocument/2006/relationships/customXml" Target="../ink/ink534.xml"/><Relationship Id="rId125" Type="http://schemas.openxmlformats.org/officeDocument/2006/relationships/customXml" Target="../ink/ink537.xml"/><Relationship Id="rId141" Type="http://schemas.openxmlformats.org/officeDocument/2006/relationships/customXml" Target="../ink/ink545.xml"/><Relationship Id="rId146" Type="http://schemas.openxmlformats.org/officeDocument/2006/relationships/image" Target="../media/image574.png"/><Relationship Id="rId167" Type="http://schemas.openxmlformats.org/officeDocument/2006/relationships/customXml" Target="../ink/ink558.xml"/><Relationship Id="rId7" Type="http://schemas.openxmlformats.org/officeDocument/2006/relationships/image" Target="../media/image505.png"/><Relationship Id="rId71" Type="http://schemas.openxmlformats.org/officeDocument/2006/relationships/image" Target="../media/image537.png"/><Relationship Id="rId92" Type="http://schemas.openxmlformats.org/officeDocument/2006/relationships/customXml" Target="../ink/ink520.xml"/><Relationship Id="rId162" Type="http://schemas.openxmlformats.org/officeDocument/2006/relationships/image" Target="../media/image582.png"/><Relationship Id="rId2" Type="http://schemas.openxmlformats.org/officeDocument/2006/relationships/customXml" Target="../ink/ink475.xml"/><Relationship Id="rId29" Type="http://schemas.openxmlformats.org/officeDocument/2006/relationships/image" Target="../media/image516.png"/><Relationship Id="rId24" Type="http://schemas.openxmlformats.org/officeDocument/2006/relationships/customXml" Target="../ink/ink486.xml"/><Relationship Id="rId40" Type="http://schemas.openxmlformats.org/officeDocument/2006/relationships/customXml" Target="../ink/ink494.xml"/><Relationship Id="rId45" Type="http://schemas.openxmlformats.org/officeDocument/2006/relationships/image" Target="../media/image524.png"/><Relationship Id="rId66" Type="http://schemas.openxmlformats.org/officeDocument/2006/relationships/customXml" Target="../ink/ink507.xml"/><Relationship Id="rId87" Type="http://schemas.openxmlformats.org/officeDocument/2006/relationships/image" Target="../media/image545.png"/><Relationship Id="rId110" Type="http://schemas.openxmlformats.org/officeDocument/2006/relationships/customXml" Target="../ink/ink529.xml"/><Relationship Id="rId115" Type="http://schemas.openxmlformats.org/officeDocument/2006/relationships/image" Target="../media/image559.png"/><Relationship Id="rId131" Type="http://schemas.openxmlformats.org/officeDocument/2006/relationships/customXml" Target="../ink/ink540.xml"/><Relationship Id="rId136" Type="http://schemas.openxmlformats.org/officeDocument/2006/relationships/image" Target="../media/image569.png"/><Relationship Id="rId157" Type="http://schemas.openxmlformats.org/officeDocument/2006/relationships/customXml" Target="../ink/ink553.xml"/><Relationship Id="rId61" Type="http://schemas.openxmlformats.org/officeDocument/2006/relationships/image" Target="../media/image532.png"/><Relationship Id="rId82" Type="http://schemas.openxmlformats.org/officeDocument/2006/relationships/customXml" Target="../ink/ink515.xml"/><Relationship Id="rId152" Type="http://schemas.openxmlformats.org/officeDocument/2006/relationships/image" Target="../media/image577.png"/><Relationship Id="rId19" Type="http://schemas.openxmlformats.org/officeDocument/2006/relationships/image" Target="../media/image511.png"/><Relationship Id="rId14" Type="http://schemas.openxmlformats.org/officeDocument/2006/relationships/customXml" Target="../ink/ink481.xml"/><Relationship Id="rId30" Type="http://schemas.openxmlformats.org/officeDocument/2006/relationships/customXml" Target="../ink/ink489.xml"/><Relationship Id="rId35" Type="http://schemas.openxmlformats.org/officeDocument/2006/relationships/image" Target="../media/image519.png"/><Relationship Id="rId56" Type="http://schemas.openxmlformats.org/officeDocument/2006/relationships/customXml" Target="../ink/ink502.xml"/><Relationship Id="rId77" Type="http://schemas.openxmlformats.org/officeDocument/2006/relationships/image" Target="../media/image540.png"/><Relationship Id="rId100" Type="http://schemas.openxmlformats.org/officeDocument/2006/relationships/customXml" Target="../ink/ink524.xml"/><Relationship Id="rId105" Type="http://schemas.openxmlformats.org/officeDocument/2006/relationships/image" Target="../media/image554.png"/><Relationship Id="rId126" Type="http://schemas.openxmlformats.org/officeDocument/2006/relationships/image" Target="../media/image564.png"/><Relationship Id="rId147" Type="http://schemas.openxmlformats.org/officeDocument/2006/relationships/customXml" Target="../ink/ink548.xml"/><Relationship Id="rId168" Type="http://schemas.openxmlformats.org/officeDocument/2006/relationships/image" Target="../media/image585.png"/><Relationship Id="rId8" Type="http://schemas.openxmlformats.org/officeDocument/2006/relationships/customXml" Target="../ink/ink478.xml"/><Relationship Id="rId51" Type="http://schemas.openxmlformats.org/officeDocument/2006/relationships/image" Target="../media/image527.png"/><Relationship Id="rId72" Type="http://schemas.openxmlformats.org/officeDocument/2006/relationships/customXml" Target="../ink/ink510.xml"/><Relationship Id="rId93" Type="http://schemas.openxmlformats.org/officeDocument/2006/relationships/image" Target="../media/image548.png"/><Relationship Id="rId98" Type="http://schemas.openxmlformats.org/officeDocument/2006/relationships/customXml" Target="../ink/ink523.xml"/><Relationship Id="rId121" Type="http://schemas.openxmlformats.org/officeDocument/2006/relationships/customXml" Target="../ink/ink535.xml"/><Relationship Id="rId142" Type="http://schemas.openxmlformats.org/officeDocument/2006/relationships/image" Target="../media/image572.png"/><Relationship Id="rId163" Type="http://schemas.openxmlformats.org/officeDocument/2006/relationships/customXml" Target="../ink/ink556.xml"/><Relationship Id="rId3" Type="http://schemas.openxmlformats.org/officeDocument/2006/relationships/image" Target="../media/image503.png"/><Relationship Id="rId25" Type="http://schemas.openxmlformats.org/officeDocument/2006/relationships/image" Target="../media/image514.png"/><Relationship Id="rId46" Type="http://schemas.openxmlformats.org/officeDocument/2006/relationships/customXml" Target="../ink/ink497.xml"/><Relationship Id="rId67" Type="http://schemas.openxmlformats.org/officeDocument/2006/relationships/image" Target="../media/image535.png"/><Relationship Id="rId116" Type="http://schemas.openxmlformats.org/officeDocument/2006/relationships/customXml" Target="../ink/ink532.xml"/><Relationship Id="rId137" Type="http://schemas.openxmlformats.org/officeDocument/2006/relationships/customXml" Target="../ink/ink543.xml"/><Relationship Id="rId158" Type="http://schemas.openxmlformats.org/officeDocument/2006/relationships/image" Target="../media/image580.png"/><Relationship Id="rId20" Type="http://schemas.openxmlformats.org/officeDocument/2006/relationships/customXml" Target="../ink/ink484.xml"/><Relationship Id="rId41" Type="http://schemas.openxmlformats.org/officeDocument/2006/relationships/image" Target="../media/image522.png"/><Relationship Id="rId62" Type="http://schemas.openxmlformats.org/officeDocument/2006/relationships/customXml" Target="../ink/ink505.xml"/><Relationship Id="rId83" Type="http://schemas.openxmlformats.org/officeDocument/2006/relationships/image" Target="../media/image543.png"/><Relationship Id="rId88" Type="http://schemas.openxmlformats.org/officeDocument/2006/relationships/customXml" Target="../ink/ink518.xml"/><Relationship Id="rId111" Type="http://schemas.openxmlformats.org/officeDocument/2006/relationships/image" Target="../media/image557.png"/><Relationship Id="rId132" Type="http://schemas.openxmlformats.org/officeDocument/2006/relationships/image" Target="../media/image567.png"/><Relationship Id="rId153" Type="http://schemas.openxmlformats.org/officeDocument/2006/relationships/customXml" Target="../ink/ink551.xml"/><Relationship Id="rId15" Type="http://schemas.openxmlformats.org/officeDocument/2006/relationships/image" Target="../media/image509.png"/><Relationship Id="rId36" Type="http://schemas.openxmlformats.org/officeDocument/2006/relationships/customXml" Target="../ink/ink492.xml"/><Relationship Id="rId57" Type="http://schemas.openxmlformats.org/officeDocument/2006/relationships/image" Target="../media/image530.png"/><Relationship Id="rId106" Type="http://schemas.openxmlformats.org/officeDocument/2006/relationships/customXml" Target="../ink/ink527.xml"/><Relationship Id="rId127" Type="http://schemas.openxmlformats.org/officeDocument/2006/relationships/customXml" Target="../ink/ink538.xml"/><Relationship Id="rId10" Type="http://schemas.openxmlformats.org/officeDocument/2006/relationships/customXml" Target="../ink/ink479.xml"/><Relationship Id="rId31" Type="http://schemas.openxmlformats.org/officeDocument/2006/relationships/image" Target="../media/image517.png"/><Relationship Id="rId52" Type="http://schemas.openxmlformats.org/officeDocument/2006/relationships/customXml" Target="../ink/ink500.xml"/><Relationship Id="rId73" Type="http://schemas.openxmlformats.org/officeDocument/2006/relationships/image" Target="../media/image538.png"/><Relationship Id="rId78" Type="http://schemas.openxmlformats.org/officeDocument/2006/relationships/customXml" Target="../ink/ink513.xml"/><Relationship Id="rId94" Type="http://schemas.openxmlformats.org/officeDocument/2006/relationships/customXml" Target="../ink/ink521.xml"/><Relationship Id="rId99" Type="http://schemas.openxmlformats.org/officeDocument/2006/relationships/image" Target="../media/image551.png"/><Relationship Id="rId101" Type="http://schemas.openxmlformats.org/officeDocument/2006/relationships/image" Target="../media/image552.png"/><Relationship Id="rId122" Type="http://schemas.openxmlformats.org/officeDocument/2006/relationships/image" Target="../media/image562.png"/><Relationship Id="rId143" Type="http://schemas.openxmlformats.org/officeDocument/2006/relationships/customXml" Target="../ink/ink546.xml"/><Relationship Id="rId148" Type="http://schemas.openxmlformats.org/officeDocument/2006/relationships/image" Target="../media/image575.png"/><Relationship Id="rId164" Type="http://schemas.openxmlformats.org/officeDocument/2006/relationships/image" Target="../media/image583.png"/><Relationship Id="rId4" Type="http://schemas.openxmlformats.org/officeDocument/2006/relationships/customXml" Target="../ink/ink476.xml"/><Relationship Id="rId9" Type="http://schemas.openxmlformats.org/officeDocument/2006/relationships/image" Target="../media/image506.png"/><Relationship Id="rId26" Type="http://schemas.openxmlformats.org/officeDocument/2006/relationships/customXml" Target="../ink/ink487.xml"/><Relationship Id="rId47" Type="http://schemas.openxmlformats.org/officeDocument/2006/relationships/image" Target="../media/image525.png"/><Relationship Id="rId68" Type="http://schemas.openxmlformats.org/officeDocument/2006/relationships/customXml" Target="../ink/ink508.xml"/><Relationship Id="rId89" Type="http://schemas.openxmlformats.org/officeDocument/2006/relationships/image" Target="../media/image546.png"/><Relationship Id="rId112" Type="http://schemas.openxmlformats.org/officeDocument/2006/relationships/customXml" Target="../ink/ink530.xml"/><Relationship Id="rId133" Type="http://schemas.openxmlformats.org/officeDocument/2006/relationships/customXml" Target="../ink/ink541.xml"/><Relationship Id="rId154" Type="http://schemas.openxmlformats.org/officeDocument/2006/relationships/image" Target="../media/image578.png"/><Relationship Id="rId16" Type="http://schemas.openxmlformats.org/officeDocument/2006/relationships/customXml" Target="../ink/ink482.xml"/><Relationship Id="rId37" Type="http://schemas.openxmlformats.org/officeDocument/2006/relationships/image" Target="../media/image520.png"/><Relationship Id="rId58" Type="http://schemas.openxmlformats.org/officeDocument/2006/relationships/customXml" Target="../ink/ink503.xml"/><Relationship Id="rId79" Type="http://schemas.openxmlformats.org/officeDocument/2006/relationships/image" Target="../media/image541.png"/><Relationship Id="rId102" Type="http://schemas.openxmlformats.org/officeDocument/2006/relationships/customXml" Target="../ink/ink525.xml"/><Relationship Id="rId123" Type="http://schemas.openxmlformats.org/officeDocument/2006/relationships/customXml" Target="../ink/ink536.xml"/><Relationship Id="rId144" Type="http://schemas.openxmlformats.org/officeDocument/2006/relationships/image" Target="../media/image573.png"/><Relationship Id="rId90" Type="http://schemas.openxmlformats.org/officeDocument/2006/relationships/customXml" Target="../ink/ink519.xml"/><Relationship Id="rId165" Type="http://schemas.openxmlformats.org/officeDocument/2006/relationships/customXml" Target="../ink/ink557.xml"/><Relationship Id="rId27" Type="http://schemas.openxmlformats.org/officeDocument/2006/relationships/image" Target="../media/image515.png"/><Relationship Id="rId48" Type="http://schemas.openxmlformats.org/officeDocument/2006/relationships/customXml" Target="../ink/ink498.xml"/><Relationship Id="rId69" Type="http://schemas.openxmlformats.org/officeDocument/2006/relationships/image" Target="../media/image536.png"/><Relationship Id="rId113" Type="http://schemas.openxmlformats.org/officeDocument/2006/relationships/image" Target="../media/image558.png"/><Relationship Id="rId134" Type="http://schemas.openxmlformats.org/officeDocument/2006/relationships/image" Target="../media/image568.png"/><Relationship Id="rId80" Type="http://schemas.openxmlformats.org/officeDocument/2006/relationships/customXml" Target="../ink/ink514.xml"/><Relationship Id="rId155" Type="http://schemas.openxmlformats.org/officeDocument/2006/relationships/customXml" Target="../ink/ink5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9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.png"/><Relationship Id="rId21" Type="http://schemas.openxmlformats.org/officeDocument/2006/relationships/image" Target="../media/image38.png"/><Relationship Id="rId42" Type="http://schemas.openxmlformats.org/officeDocument/2006/relationships/customXml" Target="../ink/ink22.xml"/><Relationship Id="rId63" Type="http://schemas.openxmlformats.org/officeDocument/2006/relationships/image" Target="../media/image59.png"/><Relationship Id="rId84" Type="http://schemas.openxmlformats.org/officeDocument/2006/relationships/customXml" Target="../ink/ink43.xml"/><Relationship Id="rId138" Type="http://schemas.openxmlformats.org/officeDocument/2006/relationships/customXml" Target="../ink/ink70.xml"/><Relationship Id="rId107" Type="http://schemas.openxmlformats.org/officeDocument/2006/relationships/image" Target="../media/image81.png"/><Relationship Id="rId11" Type="http://schemas.openxmlformats.org/officeDocument/2006/relationships/image" Target="../media/image33.png"/><Relationship Id="rId32" Type="http://schemas.openxmlformats.org/officeDocument/2006/relationships/customXml" Target="../ink/ink17.xml"/><Relationship Id="rId53" Type="http://schemas.openxmlformats.org/officeDocument/2006/relationships/image" Target="../media/image54.png"/><Relationship Id="rId74" Type="http://schemas.openxmlformats.org/officeDocument/2006/relationships/customXml" Target="../ink/ink38.xml"/><Relationship Id="rId128" Type="http://schemas.openxmlformats.org/officeDocument/2006/relationships/customXml" Target="../ink/ink65.xml"/><Relationship Id="rId149" Type="http://schemas.openxmlformats.org/officeDocument/2006/relationships/image" Target="../media/image102.png"/><Relationship Id="rId5" Type="http://schemas.openxmlformats.org/officeDocument/2006/relationships/image" Target="../media/image30.png"/><Relationship Id="rId95" Type="http://schemas.openxmlformats.org/officeDocument/2006/relationships/image" Target="../media/image75.png"/><Relationship Id="rId22" Type="http://schemas.openxmlformats.org/officeDocument/2006/relationships/customXml" Target="../ink/ink12.xml"/><Relationship Id="rId27" Type="http://schemas.openxmlformats.org/officeDocument/2006/relationships/image" Target="../media/image41.png"/><Relationship Id="rId43" Type="http://schemas.openxmlformats.org/officeDocument/2006/relationships/image" Target="../media/image49.png"/><Relationship Id="rId48" Type="http://schemas.openxmlformats.org/officeDocument/2006/relationships/customXml" Target="../ink/ink25.xml"/><Relationship Id="rId64" Type="http://schemas.openxmlformats.org/officeDocument/2006/relationships/customXml" Target="../ink/ink33.xml"/><Relationship Id="rId69" Type="http://schemas.openxmlformats.org/officeDocument/2006/relationships/image" Target="../media/image62.png"/><Relationship Id="rId113" Type="http://schemas.openxmlformats.org/officeDocument/2006/relationships/image" Target="../media/image84.png"/><Relationship Id="rId118" Type="http://schemas.openxmlformats.org/officeDocument/2006/relationships/customXml" Target="../ink/ink60.xml"/><Relationship Id="rId134" Type="http://schemas.openxmlformats.org/officeDocument/2006/relationships/customXml" Target="../ink/ink68.xml"/><Relationship Id="rId139" Type="http://schemas.openxmlformats.org/officeDocument/2006/relationships/image" Target="../media/image97.png"/><Relationship Id="rId80" Type="http://schemas.openxmlformats.org/officeDocument/2006/relationships/customXml" Target="../ink/ink41.xml"/><Relationship Id="rId85" Type="http://schemas.openxmlformats.org/officeDocument/2006/relationships/image" Target="../media/image70.png"/><Relationship Id="rId150" Type="http://schemas.openxmlformats.org/officeDocument/2006/relationships/customXml" Target="../ink/ink76.xml"/><Relationship Id="rId12" Type="http://schemas.openxmlformats.org/officeDocument/2006/relationships/customXml" Target="../ink/ink7.xml"/><Relationship Id="rId17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customXml" Target="../ink/ink20.xml"/><Relationship Id="rId59" Type="http://schemas.openxmlformats.org/officeDocument/2006/relationships/image" Target="../media/image57.png"/><Relationship Id="rId103" Type="http://schemas.openxmlformats.org/officeDocument/2006/relationships/image" Target="../media/image79.png"/><Relationship Id="rId108" Type="http://schemas.openxmlformats.org/officeDocument/2006/relationships/customXml" Target="../ink/ink55.xml"/><Relationship Id="rId124" Type="http://schemas.openxmlformats.org/officeDocument/2006/relationships/customXml" Target="../ink/ink63.xml"/><Relationship Id="rId129" Type="http://schemas.openxmlformats.org/officeDocument/2006/relationships/image" Target="../media/image92.png"/><Relationship Id="rId54" Type="http://schemas.openxmlformats.org/officeDocument/2006/relationships/customXml" Target="../ink/ink28.xml"/><Relationship Id="rId70" Type="http://schemas.openxmlformats.org/officeDocument/2006/relationships/customXml" Target="../ink/ink36.xml"/><Relationship Id="rId75" Type="http://schemas.openxmlformats.org/officeDocument/2006/relationships/image" Target="../media/image65.png"/><Relationship Id="rId91" Type="http://schemas.openxmlformats.org/officeDocument/2006/relationships/image" Target="../media/image73.png"/><Relationship Id="rId96" Type="http://schemas.openxmlformats.org/officeDocument/2006/relationships/customXml" Target="../ink/ink49.xml"/><Relationship Id="rId140" Type="http://schemas.openxmlformats.org/officeDocument/2006/relationships/customXml" Target="../ink/ink71.xml"/><Relationship Id="rId145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4.xml"/><Relationship Id="rId23" Type="http://schemas.openxmlformats.org/officeDocument/2006/relationships/image" Target="../media/image39.png"/><Relationship Id="rId28" Type="http://schemas.openxmlformats.org/officeDocument/2006/relationships/customXml" Target="../ink/ink15.xml"/><Relationship Id="rId49" Type="http://schemas.openxmlformats.org/officeDocument/2006/relationships/image" Target="../media/image52.png"/><Relationship Id="rId114" Type="http://schemas.openxmlformats.org/officeDocument/2006/relationships/customXml" Target="../ink/ink58.xml"/><Relationship Id="rId119" Type="http://schemas.openxmlformats.org/officeDocument/2006/relationships/image" Target="../media/image87.png"/><Relationship Id="rId44" Type="http://schemas.openxmlformats.org/officeDocument/2006/relationships/customXml" Target="../ink/ink23.xml"/><Relationship Id="rId60" Type="http://schemas.openxmlformats.org/officeDocument/2006/relationships/customXml" Target="../ink/ink31.xml"/><Relationship Id="rId65" Type="http://schemas.openxmlformats.org/officeDocument/2006/relationships/image" Target="../media/image60.png"/><Relationship Id="rId81" Type="http://schemas.openxmlformats.org/officeDocument/2006/relationships/image" Target="../media/image68.png"/><Relationship Id="rId86" Type="http://schemas.openxmlformats.org/officeDocument/2006/relationships/customXml" Target="../ink/ink44.xml"/><Relationship Id="rId130" Type="http://schemas.openxmlformats.org/officeDocument/2006/relationships/customXml" Target="../ink/ink66.xml"/><Relationship Id="rId135" Type="http://schemas.openxmlformats.org/officeDocument/2006/relationships/image" Target="../media/image95.png"/><Relationship Id="rId151" Type="http://schemas.openxmlformats.org/officeDocument/2006/relationships/image" Target="../media/image103.png"/><Relationship Id="rId13" Type="http://schemas.openxmlformats.org/officeDocument/2006/relationships/image" Target="../media/image34.png"/><Relationship Id="rId18" Type="http://schemas.openxmlformats.org/officeDocument/2006/relationships/customXml" Target="../ink/ink10.xml"/><Relationship Id="rId39" Type="http://schemas.openxmlformats.org/officeDocument/2006/relationships/image" Target="../media/image47.png"/><Relationship Id="rId109" Type="http://schemas.openxmlformats.org/officeDocument/2006/relationships/image" Target="../media/image82.png"/><Relationship Id="rId34" Type="http://schemas.openxmlformats.org/officeDocument/2006/relationships/customXml" Target="../ink/ink18.xml"/><Relationship Id="rId50" Type="http://schemas.openxmlformats.org/officeDocument/2006/relationships/customXml" Target="../ink/ink26.xml"/><Relationship Id="rId55" Type="http://schemas.openxmlformats.org/officeDocument/2006/relationships/image" Target="../media/image55.png"/><Relationship Id="rId76" Type="http://schemas.openxmlformats.org/officeDocument/2006/relationships/customXml" Target="../ink/ink39.xml"/><Relationship Id="rId97" Type="http://schemas.openxmlformats.org/officeDocument/2006/relationships/image" Target="../media/image76.png"/><Relationship Id="rId104" Type="http://schemas.openxmlformats.org/officeDocument/2006/relationships/customXml" Target="../ink/ink53.xml"/><Relationship Id="rId120" Type="http://schemas.openxmlformats.org/officeDocument/2006/relationships/customXml" Target="../ink/ink61.xml"/><Relationship Id="rId125" Type="http://schemas.openxmlformats.org/officeDocument/2006/relationships/image" Target="../media/image90.png"/><Relationship Id="rId141" Type="http://schemas.openxmlformats.org/officeDocument/2006/relationships/image" Target="../media/image98.png"/><Relationship Id="rId146" Type="http://schemas.openxmlformats.org/officeDocument/2006/relationships/customXml" Target="../ink/ink74.xml"/><Relationship Id="rId7" Type="http://schemas.openxmlformats.org/officeDocument/2006/relationships/image" Target="../media/image31.png"/><Relationship Id="rId71" Type="http://schemas.openxmlformats.org/officeDocument/2006/relationships/image" Target="../media/image63.png"/><Relationship Id="rId92" Type="http://schemas.openxmlformats.org/officeDocument/2006/relationships/customXml" Target="../ink/ink47.xml"/><Relationship Id="rId2" Type="http://schemas.openxmlformats.org/officeDocument/2006/relationships/customXml" Target="../ink/ink2.xml"/><Relationship Id="rId29" Type="http://schemas.openxmlformats.org/officeDocument/2006/relationships/image" Target="../media/image42.png"/><Relationship Id="rId24" Type="http://schemas.openxmlformats.org/officeDocument/2006/relationships/customXml" Target="../ink/ink13.xml"/><Relationship Id="rId40" Type="http://schemas.openxmlformats.org/officeDocument/2006/relationships/customXml" Target="../ink/ink21.xml"/><Relationship Id="rId45" Type="http://schemas.openxmlformats.org/officeDocument/2006/relationships/image" Target="../media/image50.png"/><Relationship Id="rId66" Type="http://schemas.openxmlformats.org/officeDocument/2006/relationships/customXml" Target="../ink/ink34.xml"/><Relationship Id="rId87" Type="http://schemas.openxmlformats.org/officeDocument/2006/relationships/image" Target="../media/image71.png"/><Relationship Id="rId110" Type="http://schemas.openxmlformats.org/officeDocument/2006/relationships/customXml" Target="../ink/ink56.xml"/><Relationship Id="rId115" Type="http://schemas.openxmlformats.org/officeDocument/2006/relationships/image" Target="../media/image85.png"/><Relationship Id="rId131" Type="http://schemas.openxmlformats.org/officeDocument/2006/relationships/image" Target="../media/image93.png"/><Relationship Id="rId136" Type="http://schemas.openxmlformats.org/officeDocument/2006/relationships/customXml" Target="../ink/ink69.xml"/><Relationship Id="rId61" Type="http://schemas.openxmlformats.org/officeDocument/2006/relationships/image" Target="../media/image58.png"/><Relationship Id="rId82" Type="http://schemas.openxmlformats.org/officeDocument/2006/relationships/customXml" Target="../ink/ink42.xml"/><Relationship Id="rId152" Type="http://schemas.openxmlformats.org/officeDocument/2006/relationships/customXml" Target="../ink/ink77.xml"/><Relationship Id="rId19" Type="http://schemas.openxmlformats.org/officeDocument/2006/relationships/image" Target="../media/image37.png"/><Relationship Id="rId14" Type="http://schemas.openxmlformats.org/officeDocument/2006/relationships/customXml" Target="../ink/ink8.xml"/><Relationship Id="rId30" Type="http://schemas.openxmlformats.org/officeDocument/2006/relationships/customXml" Target="../ink/ink16.xml"/><Relationship Id="rId35" Type="http://schemas.openxmlformats.org/officeDocument/2006/relationships/image" Target="../media/image45.png"/><Relationship Id="rId56" Type="http://schemas.openxmlformats.org/officeDocument/2006/relationships/customXml" Target="../ink/ink29.xml"/><Relationship Id="rId77" Type="http://schemas.openxmlformats.org/officeDocument/2006/relationships/image" Target="../media/image66.png"/><Relationship Id="rId100" Type="http://schemas.openxmlformats.org/officeDocument/2006/relationships/customXml" Target="../ink/ink51.xml"/><Relationship Id="rId105" Type="http://schemas.openxmlformats.org/officeDocument/2006/relationships/image" Target="../media/image80.png"/><Relationship Id="rId126" Type="http://schemas.openxmlformats.org/officeDocument/2006/relationships/customXml" Target="../ink/ink64.xml"/><Relationship Id="rId147" Type="http://schemas.openxmlformats.org/officeDocument/2006/relationships/image" Target="../media/image101.png"/><Relationship Id="rId8" Type="http://schemas.openxmlformats.org/officeDocument/2006/relationships/customXml" Target="../ink/ink5.xml"/><Relationship Id="rId51" Type="http://schemas.openxmlformats.org/officeDocument/2006/relationships/image" Target="../media/image53.png"/><Relationship Id="rId72" Type="http://schemas.openxmlformats.org/officeDocument/2006/relationships/customXml" Target="../ink/ink37.xml"/><Relationship Id="rId93" Type="http://schemas.openxmlformats.org/officeDocument/2006/relationships/image" Target="../media/image74.png"/><Relationship Id="rId98" Type="http://schemas.openxmlformats.org/officeDocument/2006/relationships/customXml" Target="../ink/ink50.xml"/><Relationship Id="rId121" Type="http://schemas.openxmlformats.org/officeDocument/2006/relationships/image" Target="../media/image88.png"/><Relationship Id="rId142" Type="http://schemas.openxmlformats.org/officeDocument/2006/relationships/customXml" Target="../ink/ink72.xml"/><Relationship Id="rId3" Type="http://schemas.openxmlformats.org/officeDocument/2006/relationships/image" Target="../media/image2910.png"/><Relationship Id="rId25" Type="http://schemas.openxmlformats.org/officeDocument/2006/relationships/image" Target="../media/image40.png"/><Relationship Id="rId46" Type="http://schemas.openxmlformats.org/officeDocument/2006/relationships/customXml" Target="../ink/ink24.xml"/><Relationship Id="rId67" Type="http://schemas.openxmlformats.org/officeDocument/2006/relationships/image" Target="../media/image61.png"/><Relationship Id="rId116" Type="http://schemas.openxmlformats.org/officeDocument/2006/relationships/customXml" Target="../ink/ink59.xml"/><Relationship Id="rId137" Type="http://schemas.openxmlformats.org/officeDocument/2006/relationships/image" Target="../media/image96.png"/><Relationship Id="rId20" Type="http://schemas.openxmlformats.org/officeDocument/2006/relationships/customXml" Target="../ink/ink11.xml"/><Relationship Id="rId41" Type="http://schemas.openxmlformats.org/officeDocument/2006/relationships/image" Target="../media/image48.png"/><Relationship Id="rId62" Type="http://schemas.openxmlformats.org/officeDocument/2006/relationships/customXml" Target="../ink/ink32.xml"/><Relationship Id="rId83" Type="http://schemas.openxmlformats.org/officeDocument/2006/relationships/image" Target="../media/image69.png"/><Relationship Id="rId88" Type="http://schemas.openxmlformats.org/officeDocument/2006/relationships/customXml" Target="../ink/ink45.xml"/><Relationship Id="rId111" Type="http://schemas.openxmlformats.org/officeDocument/2006/relationships/image" Target="../media/image83.png"/><Relationship Id="rId132" Type="http://schemas.openxmlformats.org/officeDocument/2006/relationships/customXml" Target="../ink/ink67.xml"/><Relationship Id="rId153" Type="http://schemas.openxmlformats.org/officeDocument/2006/relationships/image" Target="../media/image104.png"/><Relationship Id="rId15" Type="http://schemas.openxmlformats.org/officeDocument/2006/relationships/image" Target="../media/image35.png"/><Relationship Id="rId36" Type="http://schemas.openxmlformats.org/officeDocument/2006/relationships/customXml" Target="../ink/ink19.xml"/><Relationship Id="rId57" Type="http://schemas.openxmlformats.org/officeDocument/2006/relationships/image" Target="../media/image56.png"/><Relationship Id="rId106" Type="http://schemas.openxmlformats.org/officeDocument/2006/relationships/customXml" Target="../ink/ink54.xml"/><Relationship Id="rId127" Type="http://schemas.openxmlformats.org/officeDocument/2006/relationships/image" Target="../media/image91.png"/><Relationship Id="rId10" Type="http://schemas.openxmlformats.org/officeDocument/2006/relationships/customXml" Target="../ink/ink6.xml"/><Relationship Id="rId31" Type="http://schemas.openxmlformats.org/officeDocument/2006/relationships/image" Target="../media/image43.png"/><Relationship Id="rId52" Type="http://schemas.openxmlformats.org/officeDocument/2006/relationships/customXml" Target="../ink/ink27.xml"/><Relationship Id="rId73" Type="http://schemas.openxmlformats.org/officeDocument/2006/relationships/image" Target="../media/image64.png"/><Relationship Id="rId78" Type="http://schemas.openxmlformats.org/officeDocument/2006/relationships/customXml" Target="../ink/ink40.xml"/><Relationship Id="rId94" Type="http://schemas.openxmlformats.org/officeDocument/2006/relationships/customXml" Target="../ink/ink48.xml"/><Relationship Id="rId99" Type="http://schemas.openxmlformats.org/officeDocument/2006/relationships/image" Target="../media/image77.png"/><Relationship Id="rId101" Type="http://schemas.openxmlformats.org/officeDocument/2006/relationships/image" Target="../media/image78.png"/><Relationship Id="rId122" Type="http://schemas.openxmlformats.org/officeDocument/2006/relationships/customXml" Target="../ink/ink62.xml"/><Relationship Id="rId143" Type="http://schemas.openxmlformats.org/officeDocument/2006/relationships/image" Target="../media/image99.png"/><Relationship Id="rId148" Type="http://schemas.openxmlformats.org/officeDocument/2006/relationships/customXml" Target="../ink/ink75.xml"/><Relationship Id="rId4" Type="http://schemas.openxmlformats.org/officeDocument/2006/relationships/customXml" Target="../ink/ink3.xml"/><Relationship Id="rId9" Type="http://schemas.openxmlformats.org/officeDocument/2006/relationships/image" Target="../media/image32.png"/><Relationship Id="rId26" Type="http://schemas.openxmlformats.org/officeDocument/2006/relationships/customXml" Target="../ink/ink14.xml"/><Relationship Id="rId47" Type="http://schemas.openxmlformats.org/officeDocument/2006/relationships/image" Target="../media/image51.png"/><Relationship Id="rId68" Type="http://schemas.openxmlformats.org/officeDocument/2006/relationships/customXml" Target="../ink/ink35.xml"/><Relationship Id="rId89" Type="http://schemas.openxmlformats.org/officeDocument/2006/relationships/image" Target="../media/image72.png"/><Relationship Id="rId112" Type="http://schemas.openxmlformats.org/officeDocument/2006/relationships/customXml" Target="../ink/ink57.xml"/><Relationship Id="rId133" Type="http://schemas.openxmlformats.org/officeDocument/2006/relationships/image" Target="../media/image94.png"/><Relationship Id="rId16" Type="http://schemas.openxmlformats.org/officeDocument/2006/relationships/customXml" Target="../ink/ink9.xml"/><Relationship Id="rId37" Type="http://schemas.openxmlformats.org/officeDocument/2006/relationships/image" Target="../media/image46.png"/><Relationship Id="rId58" Type="http://schemas.openxmlformats.org/officeDocument/2006/relationships/customXml" Target="../ink/ink30.xml"/><Relationship Id="rId79" Type="http://schemas.openxmlformats.org/officeDocument/2006/relationships/image" Target="../media/image67.png"/><Relationship Id="rId102" Type="http://schemas.openxmlformats.org/officeDocument/2006/relationships/customXml" Target="../ink/ink52.xml"/><Relationship Id="rId123" Type="http://schemas.openxmlformats.org/officeDocument/2006/relationships/image" Target="../media/image89.png"/><Relationship Id="rId144" Type="http://schemas.openxmlformats.org/officeDocument/2006/relationships/customXml" Target="../ink/ink73.xml"/><Relationship Id="rId90" Type="http://schemas.openxmlformats.org/officeDocument/2006/relationships/customXml" Target="../ink/ink46.xml"/></Relationships>
</file>

<file path=ppt/slides/_rels/slide6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.png"/><Relationship Id="rId21" Type="http://schemas.openxmlformats.org/officeDocument/2006/relationships/image" Target="../media/image38.png"/><Relationship Id="rId63" Type="http://schemas.openxmlformats.org/officeDocument/2006/relationships/image" Target="../media/image72.png"/><Relationship Id="rId159" Type="http://schemas.openxmlformats.org/officeDocument/2006/relationships/image" Target="../media/image142.png"/><Relationship Id="rId170" Type="http://schemas.openxmlformats.org/officeDocument/2006/relationships/customXml" Target="../ink/ink162.xml"/><Relationship Id="rId226" Type="http://schemas.openxmlformats.org/officeDocument/2006/relationships/image" Target="../media/image175.png"/><Relationship Id="rId268" Type="http://schemas.openxmlformats.org/officeDocument/2006/relationships/image" Target="../media/image196.png"/><Relationship Id="rId32" Type="http://schemas.openxmlformats.org/officeDocument/2006/relationships/customXml" Target="../ink/ink93.xml"/><Relationship Id="rId74" Type="http://schemas.openxmlformats.org/officeDocument/2006/relationships/customXml" Target="../ink/ink114.xml"/><Relationship Id="rId128" Type="http://schemas.openxmlformats.org/officeDocument/2006/relationships/customXml" Target="../ink/ink141.xml"/><Relationship Id="rId5" Type="http://schemas.openxmlformats.org/officeDocument/2006/relationships/image" Target="../media/image30.png"/><Relationship Id="rId181" Type="http://schemas.openxmlformats.org/officeDocument/2006/relationships/customXml" Target="../ink/ink168.xml"/><Relationship Id="rId237" Type="http://schemas.openxmlformats.org/officeDocument/2006/relationships/customXml" Target="../ink/ink196.xml"/><Relationship Id="rId279" Type="http://schemas.openxmlformats.org/officeDocument/2006/relationships/customXml" Target="../ink/ink217.xml"/><Relationship Id="rId43" Type="http://schemas.openxmlformats.org/officeDocument/2006/relationships/image" Target="../media/image49.png"/><Relationship Id="rId139" Type="http://schemas.openxmlformats.org/officeDocument/2006/relationships/image" Target="../media/image132.png"/><Relationship Id="rId290" Type="http://schemas.openxmlformats.org/officeDocument/2006/relationships/image" Target="../media/image207.png"/><Relationship Id="rId85" Type="http://schemas.openxmlformats.org/officeDocument/2006/relationships/image" Target="../media/image105.png"/><Relationship Id="rId150" Type="http://schemas.openxmlformats.org/officeDocument/2006/relationships/customXml" Target="../ink/ink152.xml"/><Relationship Id="rId192" Type="http://schemas.openxmlformats.org/officeDocument/2006/relationships/image" Target="../media/image158.png"/><Relationship Id="rId206" Type="http://schemas.openxmlformats.org/officeDocument/2006/relationships/image" Target="../media/image165.png"/><Relationship Id="rId248" Type="http://schemas.openxmlformats.org/officeDocument/2006/relationships/image" Target="../media/image186.png"/><Relationship Id="rId12" Type="http://schemas.openxmlformats.org/officeDocument/2006/relationships/customXml" Target="../ink/ink83.xml"/><Relationship Id="rId108" Type="http://schemas.openxmlformats.org/officeDocument/2006/relationships/customXml" Target="../ink/ink131.xml"/><Relationship Id="rId54" Type="http://schemas.openxmlformats.org/officeDocument/2006/relationships/customXml" Target="../ink/ink104.xml"/><Relationship Id="rId75" Type="http://schemas.openxmlformats.org/officeDocument/2006/relationships/image" Target="../media/image87.png"/><Relationship Id="rId96" Type="http://schemas.openxmlformats.org/officeDocument/2006/relationships/customXml" Target="../ink/ink125.xml"/><Relationship Id="rId140" Type="http://schemas.openxmlformats.org/officeDocument/2006/relationships/customXml" Target="../ink/ink147.xml"/><Relationship Id="rId161" Type="http://schemas.openxmlformats.org/officeDocument/2006/relationships/image" Target="../media/image143.png"/><Relationship Id="rId182" Type="http://schemas.openxmlformats.org/officeDocument/2006/relationships/image" Target="../media/image153.png"/><Relationship Id="rId217" Type="http://schemas.openxmlformats.org/officeDocument/2006/relationships/customXml" Target="../ink/ink186.xml"/><Relationship Id="rId6" Type="http://schemas.openxmlformats.org/officeDocument/2006/relationships/customXml" Target="../ink/ink80.xml"/><Relationship Id="rId238" Type="http://schemas.openxmlformats.org/officeDocument/2006/relationships/image" Target="../media/image181.png"/><Relationship Id="rId259" Type="http://schemas.openxmlformats.org/officeDocument/2006/relationships/customXml" Target="../ink/ink207.xml"/><Relationship Id="rId23" Type="http://schemas.openxmlformats.org/officeDocument/2006/relationships/image" Target="../media/image39.png"/><Relationship Id="rId119" Type="http://schemas.openxmlformats.org/officeDocument/2006/relationships/image" Target="../media/image122.png"/><Relationship Id="rId270" Type="http://schemas.openxmlformats.org/officeDocument/2006/relationships/image" Target="../media/image197.png"/><Relationship Id="rId291" Type="http://schemas.openxmlformats.org/officeDocument/2006/relationships/customXml" Target="../ink/ink223.xml"/><Relationship Id="rId44" Type="http://schemas.openxmlformats.org/officeDocument/2006/relationships/customXml" Target="../ink/ink99.xml"/><Relationship Id="rId65" Type="http://schemas.openxmlformats.org/officeDocument/2006/relationships/image" Target="../media/image82.png"/><Relationship Id="rId86" Type="http://schemas.openxmlformats.org/officeDocument/2006/relationships/customXml" Target="../ink/ink120.xml"/><Relationship Id="rId130" Type="http://schemas.openxmlformats.org/officeDocument/2006/relationships/customXml" Target="../ink/ink142.xml"/><Relationship Id="rId151" Type="http://schemas.openxmlformats.org/officeDocument/2006/relationships/image" Target="../media/image138.png"/><Relationship Id="rId172" Type="http://schemas.openxmlformats.org/officeDocument/2006/relationships/customXml" Target="../ink/ink163.xml"/><Relationship Id="rId193" Type="http://schemas.openxmlformats.org/officeDocument/2006/relationships/customXml" Target="../ink/ink174.xml"/><Relationship Id="rId207" Type="http://schemas.openxmlformats.org/officeDocument/2006/relationships/customXml" Target="../ink/ink181.xml"/><Relationship Id="rId228" Type="http://schemas.openxmlformats.org/officeDocument/2006/relationships/image" Target="../media/image176.png"/><Relationship Id="rId249" Type="http://schemas.openxmlformats.org/officeDocument/2006/relationships/customXml" Target="../ink/ink202.xml"/><Relationship Id="rId13" Type="http://schemas.openxmlformats.org/officeDocument/2006/relationships/image" Target="../media/image34.png"/><Relationship Id="rId109" Type="http://schemas.openxmlformats.org/officeDocument/2006/relationships/image" Target="../media/image117.png"/><Relationship Id="rId260" Type="http://schemas.openxmlformats.org/officeDocument/2006/relationships/image" Target="../media/image192.png"/><Relationship Id="rId281" Type="http://schemas.openxmlformats.org/officeDocument/2006/relationships/customXml" Target="../ink/ink218.xml"/><Relationship Id="rId34" Type="http://schemas.openxmlformats.org/officeDocument/2006/relationships/customXml" Target="../ink/ink94.xml"/><Relationship Id="rId55" Type="http://schemas.openxmlformats.org/officeDocument/2006/relationships/image" Target="../media/image55.png"/><Relationship Id="rId76" Type="http://schemas.openxmlformats.org/officeDocument/2006/relationships/customXml" Target="../ink/ink115.xml"/><Relationship Id="rId97" Type="http://schemas.openxmlformats.org/officeDocument/2006/relationships/image" Target="../media/image111.png"/><Relationship Id="rId120" Type="http://schemas.openxmlformats.org/officeDocument/2006/relationships/customXml" Target="../ink/ink137.xml"/><Relationship Id="rId141" Type="http://schemas.openxmlformats.org/officeDocument/2006/relationships/image" Target="../media/image133.png"/><Relationship Id="rId7" Type="http://schemas.openxmlformats.org/officeDocument/2006/relationships/image" Target="../media/image31.png"/><Relationship Id="rId162" Type="http://schemas.openxmlformats.org/officeDocument/2006/relationships/customXml" Target="../ink/ink158.xml"/><Relationship Id="rId183" Type="http://schemas.openxmlformats.org/officeDocument/2006/relationships/customXml" Target="../ink/ink169.xml"/><Relationship Id="rId218" Type="http://schemas.openxmlformats.org/officeDocument/2006/relationships/image" Target="../media/image171.png"/><Relationship Id="rId239" Type="http://schemas.openxmlformats.org/officeDocument/2006/relationships/customXml" Target="../ink/ink197.xml"/><Relationship Id="rId250" Type="http://schemas.openxmlformats.org/officeDocument/2006/relationships/image" Target="../media/image187.png"/><Relationship Id="rId271" Type="http://schemas.openxmlformats.org/officeDocument/2006/relationships/customXml" Target="../ink/ink213.xml"/><Relationship Id="rId292" Type="http://schemas.openxmlformats.org/officeDocument/2006/relationships/image" Target="../media/image208.png"/><Relationship Id="rId24" Type="http://schemas.openxmlformats.org/officeDocument/2006/relationships/customXml" Target="../ink/ink89.xml"/><Relationship Id="rId45" Type="http://schemas.openxmlformats.org/officeDocument/2006/relationships/image" Target="../media/image50.png"/><Relationship Id="rId66" Type="http://schemas.openxmlformats.org/officeDocument/2006/relationships/customXml" Target="../ink/ink110.xml"/><Relationship Id="rId87" Type="http://schemas.openxmlformats.org/officeDocument/2006/relationships/image" Target="../media/image106.png"/><Relationship Id="rId110" Type="http://schemas.openxmlformats.org/officeDocument/2006/relationships/customXml" Target="../ink/ink132.xml"/><Relationship Id="rId131" Type="http://schemas.openxmlformats.org/officeDocument/2006/relationships/image" Target="../media/image128.png"/><Relationship Id="rId152" Type="http://schemas.openxmlformats.org/officeDocument/2006/relationships/customXml" Target="../ink/ink153.xml"/><Relationship Id="rId173" Type="http://schemas.openxmlformats.org/officeDocument/2006/relationships/image" Target="../media/image149.png"/><Relationship Id="rId194" Type="http://schemas.openxmlformats.org/officeDocument/2006/relationships/image" Target="../media/image159.png"/><Relationship Id="rId208" Type="http://schemas.openxmlformats.org/officeDocument/2006/relationships/image" Target="../media/image166.png"/><Relationship Id="rId229" Type="http://schemas.openxmlformats.org/officeDocument/2006/relationships/customXml" Target="../ink/ink192.xml"/><Relationship Id="rId240" Type="http://schemas.openxmlformats.org/officeDocument/2006/relationships/image" Target="../media/image182.png"/><Relationship Id="rId261" Type="http://schemas.openxmlformats.org/officeDocument/2006/relationships/customXml" Target="../ink/ink208.xml"/><Relationship Id="rId14" Type="http://schemas.openxmlformats.org/officeDocument/2006/relationships/customXml" Target="../ink/ink84.xml"/><Relationship Id="rId35" Type="http://schemas.openxmlformats.org/officeDocument/2006/relationships/image" Target="../media/image45.png"/><Relationship Id="rId56" Type="http://schemas.openxmlformats.org/officeDocument/2006/relationships/customXml" Target="../ink/ink105.xml"/><Relationship Id="rId77" Type="http://schemas.openxmlformats.org/officeDocument/2006/relationships/image" Target="../media/image88.png"/><Relationship Id="rId100" Type="http://schemas.openxmlformats.org/officeDocument/2006/relationships/customXml" Target="../ink/ink127.xml"/><Relationship Id="rId282" Type="http://schemas.openxmlformats.org/officeDocument/2006/relationships/image" Target="../media/image203.png"/><Relationship Id="rId8" Type="http://schemas.openxmlformats.org/officeDocument/2006/relationships/customXml" Target="../ink/ink81.xml"/><Relationship Id="rId98" Type="http://schemas.openxmlformats.org/officeDocument/2006/relationships/customXml" Target="../ink/ink126.xml"/><Relationship Id="rId121" Type="http://schemas.openxmlformats.org/officeDocument/2006/relationships/image" Target="../media/image123.png"/><Relationship Id="rId142" Type="http://schemas.openxmlformats.org/officeDocument/2006/relationships/customXml" Target="../ink/ink148.xml"/><Relationship Id="rId163" Type="http://schemas.openxmlformats.org/officeDocument/2006/relationships/image" Target="../media/image144.png"/><Relationship Id="rId184" Type="http://schemas.openxmlformats.org/officeDocument/2006/relationships/image" Target="../media/image154.png"/><Relationship Id="rId219" Type="http://schemas.openxmlformats.org/officeDocument/2006/relationships/customXml" Target="../ink/ink187.xml"/><Relationship Id="rId230" Type="http://schemas.openxmlformats.org/officeDocument/2006/relationships/image" Target="../media/image177.png"/><Relationship Id="rId251" Type="http://schemas.openxmlformats.org/officeDocument/2006/relationships/customXml" Target="../ink/ink203.xml"/><Relationship Id="rId25" Type="http://schemas.openxmlformats.org/officeDocument/2006/relationships/image" Target="../media/image40.png"/><Relationship Id="rId46" Type="http://schemas.openxmlformats.org/officeDocument/2006/relationships/customXml" Target="../ink/ink100.xml"/><Relationship Id="rId67" Type="http://schemas.openxmlformats.org/officeDocument/2006/relationships/image" Target="../media/image83.png"/><Relationship Id="rId272" Type="http://schemas.openxmlformats.org/officeDocument/2006/relationships/image" Target="../media/image198.png"/><Relationship Id="rId293" Type="http://schemas.openxmlformats.org/officeDocument/2006/relationships/customXml" Target="../ink/ink224.xml"/><Relationship Id="rId88" Type="http://schemas.openxmlformats.org/officeDocument/2006/relationships/customXml" Target="../ink/ink121.xml"/><Relationship Id="rId111" Type="http://schemas.openxmlformats.org/officeDocument/2006/relationships/image" Target="../media/image118.png"/><Relationship Id="rId132" Type="http://schemas.openxmlformats.org/officeDocument/2006/relationships/customXml" Target="../ink/ink143.xml"/><Relationship Id="rId153" Type="http://schemas.openxmlformats.org/officeDocument/2006/relationships/image" Target="../media/image139.png"/><Relationship Id="rId174" Type="http://schemas.openxmlformats.org/officeDocument/2006/relationships/customXml" Target="../ink/ink164.xml"/><Relationship Id="rId195" Type="http://schemas.openxmlformats.org/officeDocument/2006/relationships/customXml" Target="../ink/ink175.xml"/><Relationship Id="rId209" Type="http://schemas.openxmlformats.org/officeDocument/2006/relationships/customXml" Target="../ink/ink182.xml"/><Relationship Id="rId220" Type="http://schemas.openxmlformats.org/officeDocument/2006/relationships/image" Target="../media/image172.png"/><Relationship Id="rId241" Type="http://schemas.openxmlformats.org/officeDocument/2006/relationships/customXml" Target="../ink/ink198.xml"/><Relationship Id="rId15" Type="http://schemas.openxmlformats.org/officeDocument/2006/relationships/image" Target="../media/image35.png"/><Relationship Id="rId36" Type="http://schemas.openxmlformats.org/officeDocument/2006/relationships/customXml" Target="../ink/ink95.xml"/><Relationship Id="rId57" Type="http://schemas.openxmlformats.org/officeDocument/2006/relationships/image" Target="../media/image56.png"/><Relationship Id="rId262" Type="http://schemas.openxmlformats.org/officeDocument/2006/relationships/image" Target="../media/image193.png"/><Relationship Id="rId283" Type="http://schemas.openxmlformats.org/officeDocument/2006/relationships/customXml" Target="../ink/ink219.xml"/><Relationship Id="rId78" Type="http://schemas.openxmlformats.org/officeDocument/2006/relationships/customXml" Target="../ink/ink116.xml"/><Relationship Id="rId99" Type="http://schemas.openxmlformats.org/officeDocument/2006/relationships/image" Target="../media/image112.png"/><Relationship Id="rId101" Type="http://schemas.openxmlformats.org/officeDocument/2006/relationships/image" Target="../media/image113.png"/><Relationship Id="rId122" Type="http://schemas.openxmlformats.org/officeDocument/2006/relationships/customXml" Target="../ink/ink138.xml"/><Relationship Id="rId143" Type="http://schemas.openxmlformats.org/officeDocument/2006/relationships/image" Target="../media/image134.png"/><Relationship Id="rId164" Type="http://schemas.openxmlformats.org/officeDocument/2006/relationships/customXml" Target="../ink/ink159.xml"/><Relationship Id="rId185" Type="http://schemas.openxmlformats.org/officeDocument/2006/relationships/customXml" Target="../ink/ink170.xml"/><Relationship Id="rId9" Type="http://schemas.openxmlformats.org/officeDocument/2006/relationships/image" Target="../media/image32.png"/><Relationship Id="rId210" Type="http://schemas.openxmlformats.org/officeDocument/2006/relationships/image" Target="../media/image167.png"/><Relationship Id="rId26" Type="http://schemas.openxmlformats.org/officeDocument/2006/relationships/customXml" Target="../ink/ink90.xml"/><Relationship Id="rId231" Type="http://schemas.openxmlformats.org/officeDocument/2006/relationships/customXml" Target="../ink/ink193.xml"/><Relationship Id="rId252" Type="http://schemas.openxmlformats.org/officeDocument/2006/relationships/image" Target="../media/image188.png"/><Relationship Id="rId273" Type="http://schemas.openxmlformats.org/officeDocument/2006/relationships/customXml" Target="../ink/ink214.xml"/><Relationship Id="rId294" Type="http://schemas.openxmlformats.org/officeDocument/2006/relationships/image" Target="../media/image209.png"/><Relationship Id="rId47" Type="http://schemas.openxmlformats.org/officeDocument/2006/relationships/image" Target="../media/image51.png"/><Relationship Id="rId68" Type="http://schemas.openxmlformats.org/officeDocument/2006/relationships/customXml" Target="../ink/ink111.xml"/><Relationship Id="rId89" Type="http://schemas.openxmlformats.org/officeDocument/2006/relationships/image" Target="../media/image107.png"/><Relationship Id="rId112" Type="http://schemas.openxmlformats.org/officeDocument/2006/relationships/customXml" Target="../ink/ink133.xml"/><Relationship Id="rId133" Type="http://schemas.openxmlformats.org/officeDocument/2006/relationships/image" Target="../media/image129.png"/><Relationship Id="rId154" Type="http://schemas.openxmlformats.org/officeDocument/2006/relationships/customXml" Target="../ink/ink154.xml"/><Relationship Id="rId175" Type="http://schemas.openxmlformats.org/officeDocument/2006/relationships/image" Target="../media/image150.png"/><Relationship Id="rId196" Type="http://schemas.openxmlformats.org/officeDocument/2006/relationships/image" Target="../media/image160.png"/><Relationship Id="rId200" Type="http://schemas.openxmlformats.org/officeDocument/2006/relationships/image" Target="../media/image162.png"/><Relationship Id="rId16" Type="http://schemas.openxmlformats.org/officeDocument/2006/relationships/customXml" Target="../ink/ink85.xml"/><Relationship Id="rId221" Type="http://schemas.openxmlformats.org/officeDocument/2006/relationships/customXml" Target="../ink/ink188.xml"/><Relationship Id="rId242" Type="http://schemas.openxmlformats.org/officeDocument/2006/relationships/image" Target="../media/image183.png"/><Relationship Id="rId263" Type="http://schemas.openxmlformats.org/officeDocument/2006/relationships/customXml" Target="../ink/ink209.xml"/><Relationship Id="rId284" Type="http://schemas.openxmlformats.org/officeDocument/2006/relationships/image" Target="../media/image204.png"/><Relationship Id="rId37" Type="http://schemas.openxmlformats.org/officeDocument/2006/relationships/image" Target="../media/image46.png"/><Relationship Id="rId58" Type="http://schemas.openxmlformats.org/officeDocument/2006/relationships/customXml" Target="../ink/ink106.xml"/><Relationship Id="rId79" Type="http://schemas.openxmlformats.org/officeDocument/2006/relationships/image" Target="../media/image89.png"/><Relationship Id="rId102" Type="http://schemas.openxmlformats.org/officeDocument/2006/relationships/customXml" Target="../ink/ink128.xml"/><Relationship Id="rId123" Type="http://schemas.openxmlformats.org/officeDocument/2006/relationships/image" Target="../media/image124.png"/><Relationship Id="rId144" Type="http://schemas.openxmlformats.org/officeDocument/2006/relationships/customXml" Target="../ink/ink149.xml"/><Relationship Id="rId90" Type="http://schemas.openxmlformats.org/officeDocument/2006/relationships/customXml" Target="../ink/ink122.xml"/><Relationship Id="rId165" Type="http://schemas.openxmlformats.org/officeDocument/2006/relationships/image" Target="../media/image145.png"/><Relationship Id="rId186" Type="http://schemas.openxmlformats.org/officeDocument/2006/relationships/image" Target="../media/image155.png"/><Relationship Id="rId211" Type="http://schemas.openxmlformats.org/officeDocument/2006/relationships/customXml" Target="../ink/ink183.xml"/><Relationship Id="rId232" Type="http://schemas.openxmlformats.org/officeDocument/2006/relationships/image" Target="../media/image178.png"/><Relationship Id="rId253" Type="http://schemas.openxmlformats.org/officeDocument/2006/relationships/customXml" Target="../ink/ink204.xml"/><Relationship Id="rId274" Type="http://schemas.openxmlformats.org/officeDocument/2006/relationships/image" Target="../media/image199.png"/><Relationship Id="rId295" Type="http://schemas.openxmlformats.org/officeDocument/2006/relationships/customXml" Target="../ink/ink225.xml"/><Relationship Id="rId27" Type="http://schemas.openxmlformats.org/officeDocument/2006/relationships/image" Target="../media/image41.png"/><Relationship Id="rId48" Type="http://schemas.openxmlformats.org/officeDocument/2006/relationships/customXml" Target="../ink/ink101.xml"/><Relationship Id="rId69" Type="http://schemas.openxmlformats.org/officeDocument/2006/relationships/image" Target="../media/image84.png"/><Relationship Id="rId113" Type="http://schemas.openxmlformats.org/officeDocument/2006/relationships/image" Target="../media/image119.png"/><Relationship Id="rId134" Type="http://schemas.openxmlformats.org/officeDocument/2006/relationships/customXml" Target="../ink/ink144.xml"/><Relationship Id="rId80" Type="http://schemas.openxmlformats.org/officeDocument/2006/relationships/customXml" Target="../ink/ink117.xml"/><Relationship Id="rId155" Type="http://schemas.openxmlformats.org/officeDocument/2006/relationships/image" Target="../media/image140.png"/><Relationship Id="rId176" Type="http://schemas.openxmlformats.org/officeDocument/2006/relationships/customXml" Target="../ink/ink165.xml"/><Relationship Id="rId197" Type="http://schemas.openxmlformats.org/officeDocument/2006/relationships/customXml" Target="../ink/ink176.xml"/><Relationship Id="rId201" Type="http://schemas.openxmlformats.org/officeDocument/2006/relationships/customXml" Target="../ink/ink178.xml"/><Relationship Id="rId222" Type="http://schemas.openxmlformats.org/officeDocument/2006/relationships/image" Target="../media/image173.png"/><Relationship Id="rId243" Type="http://schemas.openxmlformats.org/officeDocument/2006/relationships/customXml" Target="../ink/ink199.xml"/><Relationship Id="rId264" Type="http://schemas.openxmlformats.org/officeDocument/2006/relationships/image" Target="../media/image194.png"/><Relationship Id="rId285" Type="http://schemas.openxmlformats.org/officeDocument/2006/relationships/customXml" Target="../ink/ink220.xml"/><Relationship Id="rId17" Type="http://schemas.openxmlformats.org/officeDocument/2006/relationships/image" Target="../media/image36.png"/><Relationship Id="rId38" Type="http://schemas.openxmlformats.org/officeDocument/2006/relationships/customXml" Target="../ink/ink96.xml"/><Relationship Id="rId59" Type="http://schemas.openxmlformats.org/officeDocument/2006/relationships/image" Target="../media/image60.png"/><Relationship Id="rId103" Type="http://schemas.openxmlformats.org/officeDocument/2006/relationships/image" Target="../media/image114.png"/><Relationship Id="rId124" Type="http://schemas.openxmlformats.org/officeDocument/2006/relationships/customXml" Target="../ink/ink139.xml"/><Relationship Id="rId70" Type="http://schemas.openxmlformats.org/officeDocument/2006/relationships/customXml" Target="../ink/ink112.xml"/><Relationship Id="rId91" Type="http://schemas.openxmlformats.org/officeDocument/2006/relationships/image" Target="../media/image108.png"/><Relationship Id="rId145" Type="http://schemas.openxmlformats.org/officeDocument/2006/relationships/image" Target="../media/image135.png"/><Relationship Id="rId166" Type="http://schemas.openxmlformats.org/officeDocument/2006/relationships/customXml" Target="../ink/ink160.xml"/><Relationship Id="rId187" Type="http://schemas.openxmlformats.org/officeDocument/2006/relationships/customXml" Target="../ink/ink171.xml"/><Relationship Id="rId1" Type="http://schemas.openxmlformats.org/officeDocument/2006/relationships/slideLayout" Target="../slideLayouts/slideLayout12.xml"/><Relationship Id="rId212" Type="http://schemas.openxmlformats.org/officeDocument/2006/relationships/image" Target="../media/image168.png"/><Relationship Id="rId233" Type="http://schemas.openxmlformats.org/officeDocument/2006/relationships/customXml" Target="../ink/ink194.xml"/><Relationship Id="rId254" Type="http://schemas.openxmlformats.org/officeDocument/2006/relationships/image" Target="../media/image189.png"/><Relationship Id="rId28" Type="http://schemas.openxmlformats.org/officeDocument/2006/relationships/customXml" Target="../ink/ink91.xml"/><Relationship Id="rId49" Type="http://schemas.openxmlformats.org/officeDocument/2006/relationships/image" Target="../media/image52.png"/><Relationship Id="rId114" Type="http://schemas.openxmlformats.org/officeDocument/2006/relationships/customXml" Target="../ink/ink134.xml"/><Relationship Id="rId275" Type="http://schemas.openxmlformats.org/officeDocument/2006/relationships/customXml" Target="../ink/ink215.xml"/><Relationship Id="rId296" Type="http://schemas.openxmlformats.org/officeDocument/2006/relationships/image" Target="../media/image210.png"/><Relationship Id="rId60" Type="http://schemas.openxmlformats.org/officeDocument/2006/relationships/customXml" Target="../ink/ink107.xml"/><Relationship Id="rId81" Type="http://schemas.openxmlformats.org/officeDocument/2006/relationships/image" Target="../media/image90.png"/><Relationship Id="rId135" Type="http://schemas.openxmlformats.org/officeDocument/2006/relationships/image" Target="../media/image130.png"/><Relationship Id="rId156" Type="http://schemas.openxmlformats.org/officeDocument/2006/relationships/customXml" Target="../ink/ink155.xml"/><Relationship Id="rId177" Type="http://schemas.openxmlformats.org/officeDocument/2006/relationships/image" Target="../media/image151.png"/><Relationship Id="rId198" Type="http://schemas.openxmlformats.org/officeDocument/2006/relationships/image" Target="../media/image161.png"/><Relationship Id="rId202" Type="http://schemas.openxmlformats.org/officeDocument/2006/relationships/image" Target="../media/image163.png"/><Relationship Id="rId223" Type="http://schemas.openxmlformats.org/officeDocument/2006/relationships/customXml" Target="../ink/ink189.xml"/><Relationship Id="rId244" Type="http://schemas.openxmlformats.org/officeDocument/2006/relationships/image" Target="../media/image184.png"/><Relationship Id="rId18" Type="http://schemas.openxmlformats.org/officeDocument/2006/relationships/customXml" Target="../ink/ink86.xml"/><Relationship Id="rId39" Type="http://schemas.openxmlformats.org/officeDocument/2006/relationships/image" Target="../media/image47.png"/><Relationship Id="rId265" Type="http://schemas.openxmlformats.org/officeDocument/2006/relationships/customXml" Target="../ink/ink210.xml"/><Relationship Id="rId286" Type="http://schemas.openxmlformats.org/officeDocument/2006/relationships/image" Target="../media/image205.png"/><Relationship Id="rId50" Type="http://schemas.openxmlformats.org/officeDocument/2006/relationships/customXml" Target="../ink/ink102.xml"/><Relationship Id="rId104" Type="http://schemas.openxmlformats.org/officeDocument/2006/relationships/customXml" Target="../ink/ink129.xml"/><Relationship Id="rId125" Type="http://schemas.openxmlformats.org/officeDocument/2006/relationships/image" Target="../media/image125.png"/><Relationship Id="rId146" Type="http://schemas.openxmlformats.org/officeDocument/2006/relationships/customXml" Target="../ink/ink150.xml"/><Relationship Id="rId167" Type="http://schemas.openxmlformats.org/officeDocument/2006/relationships/image" Target="../media/image146.png"/><Relationship Id="rId188" Type="http://schemas.openxmlformats.org/officeDocument/2006/relationships/image" Target="../media/image156.png"/><Relationship Id="rId71" Type="http://schemas.openxmlformats.org/officeDocument/2006/relationships/image" Target="../media/image85.png"/><Relationship Id="rId92" Type="http://schemas.openxmlformats.org/officeDocument/2006/relationships/customXml" Target="../ink/ink123.xml"/><Relationship Id="rId213" Type="http://schemas.openxmlformats.org/officeDocument/2006/relationships/customXml" Target="../ink/ink184.xml"/><Relationship Id="rId234" Type="http://schemas.openxmlformats.org/officeDocument/2006/relationships/image" Target="../media/image179.png"/><Relationship Id="rId2" Type="http://schemas.openxmlformats.org/officeDocument/2006/relationships/customXml" Target="../ink/ink78.xml"/><Relationship Id="rId29" Type="http://schemas.openxmlformats.org/officeDocument/2006/relationships/image" Target="../media/image42.png"/><Relationship Id="rId255" Type="http://schemas.openxmlformats.org/officeDocument/2006/relationships/customXml" Target="../ink/ink205.xml"/><Relationship Id="rId276" Type="http://schemas.openxmlformats.org/officeDocument/2006/relationships/image" Target="../media/image200.png"/><Relationship Id="rId297" Type="http://schemas.openxmlformats.org/officeDocument/2006/relationships/customXml" Target="../ink/ink226.xml"/><Relationship Id="rId40" Type="http://schemas.openxmlformats.org/officeDocument/2006/relationships/customXml" Target="../ink/ink97.xml"/><Relationship Id="rId115" Type="http://schemas.openxmlformats.org/officeDocument/2006/relationships/image" Target="../media/image120.png"/><Relationship Id="rId136" Type="http://schemas.openxmlformats.org/officeDocument/2006/relationships/customXml" Target="../ink/ink145.xml"/><Relationship Id="rId157" Type="http://schemas.openxmlformats.org/officeDocument/2006/relationships/image" Target="../media/image141.png"/><Relationship Id="rId178" Type="http://schemas.openxmlformats.org/officeDocument/2006/relationships/customXml" Target="../ink/ink166.xml"/><Relationship Id="rId61" Type="http://schemas.openxmlformats.org/officeDocument/2006/relationships/image" Target="../media/image71.png"/><Relationship Id="rId82" Type="http://schemas.openxmlformats.org/officeDocument/2006/relationships/customXml" Target="../ink/ink118.xml"/><Relationship Id="rId199" Type="http://schemas.openxmlformats.org/officeDocument/2006/relationships/customXml" Target="../ink/ink177.xml"/><Relationship Id="rId203" Type="http://schemas.openxmlformats.org/officeDocument/2006/relationships/customXml" Target="../ink/ink179.xml"/><Relationship Id="rId19" Type="http://schemas.openxmlformats.org/officeDocument/2006/relationships/image" Target="../media/image37.png"/><Relationship Id="rId224" Type="http://schemas.openxmlformats.org/officeDocument/2006/relationships/image" Target="../media/image174.png"/><Relationship Id="rId245" Type="http://schemas.openxmlformats.org/officeDocument/2006/relationships/customXml" Target="../ink/ink200.xml"/><Relationship Id="rId266" Type="http://schemas.openxmlformats.org/officeDocument/2006/relationships/image" Target="../media/image195.png"/><Relationship Id="rId287" Type="http://schemas.openxmlformats.org/officeDocument/2006/relationships/customXml" Target="../ink/ink221.xml"/><Relationship Id="rId30" Type="http://schemas.openxmlformats.org/officeDocument/2006/relationships/customXml" Target="../ink/ink92.xml"/><Relationship Id="rId105" Type="http://schemas.openxmlformats.org/officeDocument/2006/relationships/image" Target="../media/image115.png"/><Relationship Id="rId126" Type="http://schemas.openxmlformats.org/officeDocument/2006/relationships/customXml" Target="../ink/ink140.xml"/><Relationship Id="rId147" Type="http://schemas.openxmlformats.org/officeDocument/2006/relationships/image" Target="../media/image136.png"/><Relationship Id="rId168" Type="http://schemas.openxmlformats.org/officeDocument/2006/relationships/customXml" Target="../ink/ink161.xml"/><Relationship Id="rId51" Type="http://schemas.openxmlformats.org/officeDocument/2006/relationships/image" Target="../media/image53.png"/><Relationship Id="rId72" Type="http://schemas.openxmlformats.org/officeDocument/2006/relationships/customXml" Target="../ink/ink113.xml"/><Relationship Id="rId93" Type="http://schemas.openxmlformats.org/officeDocument/2006/relationships/image" Target="../media/image109.png"/><Relationship Id="rId189" Type="http://schemas.openxmlformats.org/officeDocument/2006/relationships/customXml" Target="../ink/ink172.xml"/><Relationship Id="rId3" Type="http://schemas.openxmlformats.org/officeDocument/2006/relationships/image" Target="../media/image2910.png"/><Relationship Id="rId214" Type="http://schemas.openxmlformats.org/officeDocument/2006/relationships/image" Target="../media/image169.png"/><Relationship Id="rId235" Type="http://schemas.openxmlformats.org/officeDocument/2006/relationships/customXml" Target="../ink/ink195.xml"/><Relationship Id="rId256" Type="http://schemas.openxmlformats.org/officeDocument/2006/relationships/image" Target="../media/image190.png"/><Relationship Id="rId277" Type="http://schemas.openxmlformats.org/officeDocument/2006/relationships/customXml" Target="../ink/ink216.xml"/><Relationship Id="rId298" Type="http://schemas.openxmlformats.org/officeDocument/2006/relationships/image" Target="../media/image211.png"/><Relationship Id="rId116" Type="http://schemas.openxmlformats.org/officeDocument/2006/relationships/customXml" Target="../ink/ink135.xml"/><Relationship Id="rId137" Type="http://schemas.openxmlformats.org/officeDocument/2006/relationships/image" Target="../media/image131.png"/><Relationship Id="rId158" Type="http://schemas.openxmlformats.org/officeDocument/2006/relationships/customXml" Target="../ink/ink156.xml"/><Relationship Id="rId20" Type="http://schemas.openxmlformats.org/officeDocument/2006/relationships/customXml" Target="../ink/ink87.xml"/><Relationship Id="rId41" Type="http://schemas.openxmlformats.org/officeDocument/2006/relationships/image" Target="../media/image48.png"/><Relationship Id="rId62" Type="http://schemas.openxmlformats.org/officeDocument/2006/relationships/customXml" Target="../ink/ink108.xml"/><Relationship Id="rId83" Type="http://schemas.openxmlformats.org/officeDocument/2006/relationships/image" Target="../media/image91.png"/><Relationship Id="rId179" Type="http://schemas.openxmlformats.org/officeDocument/2006/relationships/image" Target="../media/image152.png"/><Relationship Id="rId190" Type="http://schemas.openxmlformats.org/officeDocument/2006/relationships/image" Target="../media/image157.png"/><Relationship Id="rId204" Type="http://schemas.openxmlformats.org/officeDocument/2006/relationships/image" Target="../media/image164.png"/><Relationship Id="rId225" Type="http://schemas.openxmlformats.org/officeDocument/2006/relationships/customXml" Target="../ink/ink190.xml"/><Relationship Id="rId246" Type="http://schemas.openxmlformats.org/officeDocument/2006/relationships/image" Target="../media/image185.png"/><Relationship Id="rId267" Type="http://schemas.openxmlformats.org/officeDocument/2006/relationships/customXml" Target="../ink/ink211.xml"/><Relationship Id="rId288" Type="http://schemas.openxmlformats.org/officeDocument/2006/relationships/image" Target="../media/image206.png"/><Relationship Id="rId106" Type="http://schemas.openxmlformats.org/officeDocument/2006/relationships/customXml" Target="../ink/ink130.xml"/><Relationship Id="rId127" Type="http://schemas.openxmlformats.org/officeDocument/2006/relationships/image" Target="../media/image126.png"/><Relationship Id="rId10" Type="http://schemas.openxmlformats.org/officeDocument/2006/relationships/customXml" Target="../ink/ink82.xml"/><Relationship Id="rId31" Type="http://schemas.openxmlformats.org/officeDocument/2006/relationships/image" Target="../media/image43.png"/><Relationship Id="rId52" Type="http://schemas.openxmlformats.org/officeDocument/2006/relationships/customXml" Target="../ink/ink103.xml"/><Relationship Id="rId73" Type="http://schemas.openxmlformats.org/officeDocument/2006/relationships/image" Target="../media/image86.png"/><Relationship Id="rId94" Type="http://schemas.openxmlformats.org/officeDocument/2006/relationships/customXml" Target="../ink/ink124.xml"/><Relationship Id="rId148" Type="http://schemas.openxmlformats.org/officeDocument/2006/relationships/customXml" Target="../ink/ink151.xml"/><Relationship Id="rId169" Type="http://schemas.openxmlformats.org/officeDocument/2006/relationships/image" Target="../media/image147.png"/><Relationship Id="rId4" Type="http://schemas.openxmlformats.org/officeDocument/2006/relationships/customXml" Target="../ink/ink79.xml"/><Relationship Id="rId180" Type="http://schemas.openxmlformats.org/officeDocument/2006/relationships/customXml" Target="../ink/ink167.xml"/><Relationship Id="rId215" Type="http://schemas.openxmlformats.org/officeDocument/2006/relationships/customXml" Target="../ink/ink185.xml"/><Relationship Id="rId236" Type="http://schemas.openxmlformats.org/officeDocument/2006/relationships/image" Target="../media/image180.png"/><Relationship Id="rId257" Type="http://schemas.openxmlformats.org/officeDocument/2006/relationships/customXml" Target="../ink/ink206.xml"/><Relationship Id="rId278" Type="http://schemas.openxmlformats.org/officeDocument/2006/relationships/image" Target="../media/image201.png"/><Relationship Id="rId42" Type="http://schemas.openxmlformats.org/officeDocument/2006/relationships/customXml" Target="../ink/ink98.xml"/><Relationship Id="rId84" Type="http://schemas.openxmlformats.org/officeDocument/2006/relationships/customXml" Target="../ink/ink119.xml"/><Relationship Id="rId138" Type="http://schemas.openxmlformats.org/officeDocument/2006/relationships/customXml" Target="../ink/ink146.xml"/><Relationship Id="rId191" Type="http://schemas.openxmlformats.org/officeDocument/2006/relationships/customXml" Target="../ink/ink173.xml"/><Relationship Id="rId205" Type="http://schemas.openxmlformats.org/officeDocument/2006/relationships/customXml" Target="../ink/ink180.xml"/><Relationship Id="rId247" Type="http://schemas.openxmlformats.org/officeDocument/2006/relationships/customXml" Target="../ink/ink201.xml"/><Relationship Id="rId107" Type="http://schemas.openxmlformats.org/officeDocument/2006/relationships/image" Target="../media/image116.png"/><Relationship Id="rId289" Type="http://schemas.openxmlformats.org/officeDocument/2006/relationships/customXml" Target="../ink/ink222.xml"/><Relationship Id="rId11" Type="http://schemas.openxmlformats.org/officeDocument/2006/relationships/image" Target="../media/image33.png"/><Relationship Id="rId53" Type="http://schemas.openxmlformats.org/officeDocument/2006/relationships/image" Target="../media/image54.png"/><Relationship Id="rId149" Type="http://schemas.openxmlformats.org/officeDocument/2006/relationships/image" Target="../media/image137.png"/><Relationship Id="rId95" Type="http://schemas.openxmlformats.org/officeDocument/2006/relationships/image" Target="../media/image110.png"/><Relationship Id="rId160" Type="http://schemas.openxmlformats.org/officeDocument/2006/relationships/customXml" Target="../ink/ink157.xml"/><Relationship Id="rId216" Type="http://schemas.openxmlformats.org/officeDocument/2006/relationships/image" Target="../media/image170.png"/><Relationship Id="rId258" Type="http://schemas.openxmlformats.org/officeDocument/2006/relationships/image" Target="../media/image191.png"/><Relationship Id="rId22" Type="http://schemas.openxmlformats.org/officeDocument/2006/relationships/customXml" Target="../ink/ink88.xml"/><Relationship Id="rId64" Type="http://schemas.openxmlformats.org/officeDocument/2006/relationships/customXml" Target="../ink/ink109.xml"/><Relationship Id="rId118" Type="http://schemas.openxmlformats.org/officeDocument/2006/relationships/customXml" Target="../ink/ink136.xml"/><Relationship Id="rId171" Type="http://schemas.openxmlformats.org/officeDocument/2006/relationships/image" Target="../media/image148.png"/><Relationship Id="rId227" Type="http://schemas.openxmlformats.org/officeDocument/2006/relationships/customXml" Target="../ink/ink191.xml"/><Relationship Id="rId269" Type="http://schemas.openxmlformats.org/officeDocument/2006/relationships/customXml" Target="../ink/ink212.xml"/><Relationship Id="rId33" Type="http://schemas.openxmlformats.org/officeDocument/2006/relationships/image" Target="../media/image44.png"/><Relationship Id="rId129" Type="http://schemas.openxmlformats.org/officeDocument/2006/relationships/image" Target="../media/image127.png"/><Relationship Id="rId280" Type="http://schemas.openxmlformats.org/officeDocument/2006/relationships/image" Target="../media/image20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customXml" Target="../ink/ink2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9.xml"/><Relationship Id="rId5" Type="http://schemas.openxmlformats.org/officeDocument/2006/relationships/image" Target="../media/image228.png"/><Relationship Id="rId4" Type="http://schemas.openxmlformats.org/officeDocument/2006/relationships/customXml" Target="../ink/ink22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3.xml"/><Relationship Id="rId13" Type="http://schemas.openxmlformats.org/officeDocument/2006/relationships/image" Target="../media/image234.png"/><Relationship Id="rId18" Type="http://schemas.openxmlformats.org/officeDocument/2006/relationships/customXml" Target="../ink/ink238.xml"/><Relationship Id="rId3" Type="http://schemas.openxmlformats.org/officeDocument/2006/relationships/image" Target="../media/image229.png"/><Relationship Id="rId7" Type="http://schemas.openxmlformats.org/officeDocument/2006/relationships/image" Target="../media/image231.png"/><Relationship Id="rId12" Type="http://schemas.openxmlformats.org/officeDocument/2006/relationships/customXml" Target="../ink/ink235.xml"/><Relationship Id="rId17" Type="http://schemas.openxmlformats.org/officeDocument/2006/relationships/image" Target="../media/image236.png"/><Relationship Id="rId2" Type="http://schemas.openxmlformats.org/officeDocument/2006/relationships/customXml" Target="../ink/ink230.xml"/><Relationship Id="rId16" Type="http://schemas.openxmlformats.org/officeDocument/2006/relationships/customXml" Target="../ink/ink2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2.xml"/><Relationship Id="rId11" Type="http://schemas.openxmlformats.org/officeDocument/2006/relationships/image" Target="../media/image233.png"/><Relationship Id="rId5" Type="http://schemas.openxmlformats.org/officeDocument/2006/relationships/image" Target="../media/image230.png"/><Relationship Id="rId15" Type="http://schemas.openxmlformats.org/officeDocument/2006/relationships/image" Target="../media/image235.png"/><Relationship Id="rId10" Type="http://schemas.openxmlformats.org/officeDocument/2006/relationships/customXml" Target="../ink/ink234.xml"/><Relationship Id="rId19" Type="http://schemas.openxmlformats.org/officeDocument/2006/relationships/image" Target="../media/image237.png"/><Relationship Id="rId4" Type="http://schemas.openxmlformats.org/officeDocument/2006/relationships/customXml" Target="../ink/ink231.xml"/><Relationship Id="rId9" Type="http://schemas.openxmlformats.org/officeDocument/2006/relationships/image" Target="../media/image232.png"/><Relationship Id="rId14" Type="http://schemas.openxmlformats.org/officeDocument/2006/relationships/customXml" Target="../ink/ink236.xml"/></Relationships>
</file>

<file path=ppt/slides/_rels/slide9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4.png"/><Relationship Id="rId21" Type="http://schemas.openxmlformats.org/officeDocument/2006/relationships/image" Target="../media/image247.png"/><Relationship Id="rId42" Type="http://schemas.openxmlformats.org/officeDocument/2006/relationships/customXml" Target="../ink/ink259.xml"/><Relationship Id="rId63" Type="http://schemas.openxmlformats.org/officeDocument/2006/relationships/image" Target="../media/image268.png"/><Relationship Id="rId84" Type="http://schemas.openxmlformats.org/officeDocument/2006/relationships/customXml" Target="../ink/ink280.xml"/><Relationship Id="rId138" Type="http://schemas.openxmlformats.org/officeDocument/2006/relationships/customXml" Target="../ink/ink307.xml"/><Relationship Id="rId159" Type="http://schemas.openxmlformats.org/officeDocument/2006/relationships/image" Target="../media/image315.png"/><Relationship Id="rId170" Type="http://schemas.openxmlformats.org/officeDocument/2006/relationships/customXml" Target="../ink/ink323.xml"/><Relationship Id="rId191" Type="http://schemas.openxmlformats.org/officeDocument/2006/relationships/image" Target="../media/image331.png"/><Relationship Id="rId107" Type="http://schemas.openxmlformats.org/officeDocument/2006/relationships/image" Target="../media/image289.png"/><Relationship Id="rId11" Type="http://schemas.openxmlformats.org/officeDocument/2006/relationships/image" Target="../media/image242.png"/><Relationship Id="rId32" Type="http://schemas.openxmlformats.org/officeDocument/2006/relationships/customXml" Target="../ink/ink254.xml"/><Relationship Id="rId53" Type="http://schemas.openxmlformats.org/officeDocument/2006/relationships/image" Target="../media/image263.png"/><Relationship Id="rId74" Type="http://schemas.openxmlformats.org/officeDocument/2006/relationships/customXml" Target="../ink/ink275.xml"/><Relationship Id="rId128" Type="http://schemas.openxmlformats.org/officeDocument/2006/relationships/customXml" Target="../ink/ink302.xml"/><Relationship Id="rId149" Type="http://schemas.openxmlformats.org/officeDocument/2006/relationships/image" Target="../media/image310.png"/><Relationship Id="rId5" Type="http://schemas.openxmlformats.org/officeDocument/2006/relationships/image" Target="../media/image239.png"/><Relationship Id="rId95" Type="http://schemas.openxmlformats.org/officeDocument/2006/relationships/image" Target="../media/image283.png"/><Relationship Id="rId160" Type="http://schemas.openxmlformats.org/officeDocument/2006/relationships/customXml" Target="../ink/ink318.xml"/><Relationship Id="rId181" Type="http://schemas.openxmlformats.org/officeDocument/2006/relationships/image" Target="../media/image326.png"/><Relationship Id="rId22" Type="http://schemas.openxmlformats.org/officeDocument/2006/relationships/customXml" Target="../ink/ink249.xml"/><Relationship Id="rId43" Type="http://schemas.openxmlformats.org/officeDocument/2006/relationships/image" Target="../media/image258.png"/><Relationship Id="rId64" Type="http://schemas.openxmlformats.org/officeDocument/2006/relationships/customXml" Target="../ink/ink270.xml"/><Relationship Id="rId118" Type="http://schemas.openxmlformats.org/officeDocument/2006/relationships/customXml" Target="../ink/ink297.xml"/><Relationship Id="rId139" Type="http://schemas.openxmlformats.org/officeDocument/2006/relationships/image" Target="../media/image305.png"/><Relationship Id="rId85" Type="http://schemas.openxmlformats.org/officeDocument/2006/relationships/image" Target="../media/image278.png"/><Relationship Id="rId150" Type="http://schemas.openxmlformats.org/officeDocument/2006/relationships/customXml" Target="../ink/ink313.xml"/><Relationship Id="rId171" Type="http://schemas.openxmlformats.org/officeDocument/2006/relationships/image" Target="../media/image321.png"/><Relationship Id="rId192" Type="http://schemas.openxmlformats.org/officeDocument/2006/relationships/customXml" Target="../ink/ink334.xml"/><Relationship Id="rId12" Type="http://schemas.openxmlformats.org/officeDocument/2006/relationships/customXml" Target="../ink/ink244.xml"/><Relationship Id="rId33" Type="http://schemas.openxmlformats.org/officeDocument/2006/relationships/image" Target="../media/image253.png"/><Relationship Id="rId108" Type="http://schemas.openxmlformats.org/officeDocument/2006/relationships/customXml" Target="../ink/ink292.xml"/><Relationship Id="rId129" Type="http://schemas.openxmlformats.org/officeDocument/2006/relationships/image" Target="../media/image300.png"/><Relationship Id="rId54" Type="http://schemas.openxmlformats.org/officeDocument/2006/relationships/customXml" Target="../ink/ink265.xml"/><Relationship Id="rId75" Type="http://schemas.openxmlformats.org/officeDocument/2006/relationships/image" Target="../media/image274.png"/><Relationship Id="rId96" Type="http://schemas.openxmlformats.org/officeDocument/2006/relationships/customXml" Target="../ink/ink286.xml"/><Relationship Id="rId140" Type="http://schemas.openxmlformats.org/officeDocument/2006/relationships/customXml" Target="../ink/ink308.xml"/><Relationship Id="rId161" Type="http://schemas.openxmlformats.org/officeDocument/2006/relationships/image" Target="../media/image316.png"/><Relationship Id="rId182" Type="http://schemas.openxmlformats.org/officeDocument/2006/relationships/customXml" Target="../ink/ink329.xml"/><Relationship Id="rId6" Type="http://schemas.openxmlformats.org/officeDocument/2006/relationships/customXml" Target="../ink/ink241.xml"/><Relationship Id="rId23" Type="http://schemas.openxmlformats.org/officeDocument/2006/relationships/image" Target="../media/image248.png"/><Relationship Id="rId119" Type="http://schemas.openxmlformats.org/officeDocument/2006/relationships/image" Target="../media/image295.png"/><Relationship Id="rId44" Type="http://schemas.openxmlformats.org/officeDocument/2006/relationships/customXml" Target="../ink/ink260.xml"/><Relationship Id="rId65" Type="http://schemas.openxmlformats.org/officeDocument/2006/relationships/image" Target="../media/image269.png"/><Relationship Id="rId86" Type="http://schemas.openxmlformats.org/officeDocument/2006/relationships/customXml" Target="../ink/ink281.xml"/><Relationship Id="rId130" Type="http://schemas.openxmlformats.org/officeDocument/2006/relationships/customXml" Target="../ink/ink303.xml"/><Relationship Id="rId151" Type="http://schemas.openxmlformats.org/officeDocument/2006/relationships/image" Target="../media/image311.png"/><Relationship Id="rId172" Type="http://schemas.openxmlformats.org/officeDocument/2006/relationships/customXml" Target="../ink/ink324.xml"/><Relationship Id="rId193" Type="http://schemas.openxmlformats.org/officeDocument/2006/relationships/image" Target="../media/image332.png"/><Relationship Id="rId13" Type="http://schemas.openxmlformats.org/officeDocument/2006/relationships/image" Target="../media/image243.png"/><Relationship Id="rId109" Type="http://schemas.openxmlformats.org/officeDocument/2006/relationships/image" Target="../media/image290.png"/><Relationship Id="rId34" Type="http://schemas.openxmlformats.org/officeDocument/2006/relationships/customXml" Target="../ink/ink255.xml"/><Relationship Id="rId55" Type="http://schemas.openxmlformats.org/officeDocument/2006/relationships/image" Target="../media/image264.png"/><Relationship Id="rId76" Type="http://schemas.openxmlformats.org/officeDocument/2006/relationships/customXml" Target="../ink/ink276.xml"/><Relationship Id="rId97" Type="http://schemas.openxmlformats.org/officeDocument/2006/relationships/image" Target="../media/image284.png"/><Relationship Id="rId120" Type="http://schemas.openxmlformats.org/officeDocument/2006/relationships/customXml" Target="../ink/ink298.xml"/><Relationship Id="rId141" Type="http://schemas.openxmlformats.org/officeDocument/2006/relationships/image" Target="../media/image306.png"/><Relationship Id="rId7" Type="http://schemas.openxmlformats.org/officeDocument/2006/relationships/image" Target="../media/image240.png"/><Relationship Id="rId71" Type="http://schemas.openxmlformats.org/officeDocument/2006/relationships/image" Target="../media/image272.png"/><Relationship Id="rId92" Type="http://schemas.openxmlformats.org/officeDocument/2006/relationships/customXml" Target="../ink/ink284.xml"/><Relationship Id="rId162" Type="http://schemas.openxmlformats.org/officeDocument/2006/relationships/customXml" Target="../ink/ink319.xml"/><Relationship Id="rId183" Type="http://schemas.openxmlformats.org/officeDocument/2006/relationships/image" Target="../media/image327.png"/><Relationship Id="rId2" Type="http://schemas.openxmlformats.org/officeDocument/2006/relationships/customXml" Target="../ink/ink239.xml"/><Relationship Id="rId29" Type="http://schemas.openxmlformats.org/officeDocument/2006/relationships/image" Target="../media/image251.png"/><Relationship Id="rId24" Type="http://schemas.openxmlformats.org/officeDocument/2006/relationships/customXml" Target="../ink/ink250.xml"/><Relationship Id="rId40" Type="http://schemas.openxmlformats.org/officeDocument/2006/relationships/customXml" Target="../ink/ink258.xml"/><Relationship Id="rId45" Type="http://schemas.openxmlformats.org/officeDocument/2006/relationships/image" Target="../media/image259.png"/><Relationship Id="rId66" Type="http://schemas.openxmlformats.org/officeDocument/2006/relationships/customXml" Target="../ink/ink271.xml"/><Relationship Id="rId87" Type="http://schemas.openxmlformats.org/officeDocument/2006/relationships/image" Target="../media/image279.png"/><Relationship Id="rId110" Type="http://schemas.openxmlformats.org/officeDocument/2006/relationships/customXml" Target="../ink/ink293.xml"/><Relationship Id="rId115" Type="http://schemas.openxmlformats.org/officeDocument/2006/relationships/image" Target="../media/image293.png"/><Relationship Id="rId131" Type="http://schemas.openxmlformats.org/officeDocument/2006/relationships/image" Target="../media/image301.png"/><Relationship Id="rId136" Type="http://schemas.openxmlformats.org/officeDocument/2006/relationships/customXml" Target="../ink/ink306.xml"/><Relationship Id="rId157" Type="http://schemas.openxmlformats.org/officeDocument/2006/relationships/image" Target="../media/image314.png"/><Relationship Id="rId178" Type="http://schemas.openxmlformats.org/officeDocument/2006/relationships/customXml" Target="../ink/ink327.xml"/><Relationship Id="rId61" Type="http://schemas.openxmlformats.org/officeDocument/2006/relationships/image" Target="../media/image267.png"/><Relationship Id="rId82" Type="http://schemas.openxmlformats.org/officeDocument/2006/relationships/customXml" Target="../ink/ink279.xml"/><Relationship Id="rId152" Type="http://schemas.openxmlformats.org/officeDocument/2006/relationships/customXml" Target="../ink/ink314.xml"/><Relationship Id="rId173" Type="http://schemas.openxmlformats.org/officeDocument/2006/relationships/image" Target="../media/image322.png"/><Relationship Id="rId194" Type="http://schemas.openxmlformats.org/officeDocument/2006/relationships/customXml" Target="../ink/ink335.xml"/><Relationship Id="rId19" Type="http://schemas.openxmlformats.org/officeDocument/2006/relationships/image" Target="../media/image246.png"/><Relationship Id="rId14" Type="http://schemas.openxmlformats.org/officeDocument/2006/relationships/customXml" Target="../ink/ink245.xml"/><Relationship Id="rId30" Type="http://schemas.openxmlformats.org/officeDocument/2006/relationships/customXml" Target="../ink/ink253.xml"/><Relationship Id="rId35" Type="http://schemas.openxmlformats.org/officeDocument/2006/relationships/image" Target="../media/image254.png"/><Relationship Id="rId56" Type="http://schemas.openxmlformats.org/officeDocument/2006/relationships/customXml" Target="../ink/ink266.xml"/><Relationship Id="rId77" Type="http://schemas.openxmlformats.org/officeDocument/2006/relationships/image" Target="../media/image275.png"/><Relationship Id="rId100" Type="http://schemas.openxmlformats.org/officeDocument/2006/relationships/customXml" Target="../ink/ink288.xml"/><Relationship Id="rId105" Type="http://schemas.openxmlformats.org/officeDocument/2006/relationships/image" Target="../media/image288.png"/><Relationship Id="rId126" Type="http://schemas.openxmlformats.org/officeDocument/2006/relationships/customXml" Target="../ink/ink301.xml"/><Relationship Id="rId147" Type="http://schemas.openxmlformats.org/officeDocument/2006/relationships/image" Target="../media/image309.png"/><Relationship Id="rId168" Type="http://schemas.openxmlformats.org/officeDocument/2006/relationships/customXml" Target="../ink/ink322.xml"/><Relationship Id="rId8" Type="http://schemas.openxmlformats.org/officeDocument/2006/relationships/customXml" Target="../ink/ink242.xml"/><Relationship Id="rId51" Type="http://schemas.openxmlformats.org/officeDocument/2006/relationships/image" Target="../media/image262.png"/><Relationship Id="rId72" Type="http://schemas.openxmlformats.org/officeDocument/2006/relationships/customXml" Target="../ink/ink274.xml"/><Relationship Id="rId93" Type="http://schemas.openxmlformats.org/officeDocument/2006/relationships/image" Target="../media/image282.png"/><Relationship Id="rId98" Type="http://schemas.openxmlformats.org/officeDocument/2006/relationships/customXml" Target="../ink/ink287.xml"/><Relationship Id="rId121" Type="http://schemas.openxmlformats.org/officeDocument/2006/relationships/image" Target="../media/image296.png"/><Relationship Id="rId142" Type="http://schemas.openxmlformats.org/officeDocument/2006/relationships/customXml" Target="../ink/ink309.xml"/><Relationship Id="rId163" Type="http://schemas.openxmlformats.org/officeDocument/2006/relationships/image" Target="../media/image317.png"/><Relationship Id="rId184" Type="http://schemas.openxmlformats.org/officeDocument/2006/relationships/customXml" Target="../ink/ink330.xml"/><Relationship Id="rId189" Type="http://schemas.openxmlformats.org/officeDocument/2006/relationships/image" Target="../media/image330.png"/><Relationship Id="rId3" Type="http://schemas.openxmlformats.org/officeDocument/2006/relationships/image" Target="../media/image238.png"/><Relationship Id="rId25" Type="http://schemas.openxmlformats.org/officeDocument/2006/relationships/image" Target="../media/image249.png"/><Relationship Id="rId46" Type="http://schemas.openxmlformats.org/officeDocument/2006/relationships/customXml" Target="../ink/ink261.xml"/><Relationship Id="rId67" Type="http://schemas.openxmlformats.org/officeDocument/2006/relationships/image" Target="../media/image270.png"/><Relationship Id="rId116" Type="http://schemas.openxmlformats.org/officeDocument/2006/relationships/customXml" Target="../ink/ink296.xml"/><Relationship Id="rId137" Type="http://schemas.openxmlformats.org/officeDocument/2006/relationships/image" Target="../media/image304.png"/><Relationship Id="rId158" Type="http://schemas.openxmlformats.org/officeDocument/2006/relationships/customXml" Target="../ink/ink317.xml"/><Relationship Id="rId20" Type="http://schemas.openxmlformats.org/officeDocument/2006/relationships/customXml" Target="../ink/ink248.xml"/><Relationship Id="rId41" Type="http://schemas.openxmlformats.org/officeDocument/2006/relationships/image" Target="../media/image257.png"/><Relationship Id="rId62" Type="http://schemas.openxmlformats.org/officeDocument/2006/relationships/customXml" Target="../ink/ink269.xml"/><Relationship Id="rId83" Type="http://schemas.openxmlformats.org/officeDocument/2006/relationships/image" Target="../media/image277.png"/><Relationship Id="rId88" Type="http://schemas.openxmlformats.org/officeDocument/2006/relationships/customXml" Target="../ink/ink282.xml"/><Relationship Id="rId111" Type="http://schemas.openxmlformats.org/officeDocument/2006/relationships/image" Target="../media/image291.png"/><Relationship Id="rId132" Type="http://schemas.openxmlformats.org/officeDocument/2006/relationships/customXml" Target="../ink/ink304.xml"/><Relationship Id="rId153" Type="http://schemas.openxmlformats.org/officeDocument/2006/relationships/image" Target="../media/image312.png"/><Relationship Id="rId174" Type="http://schemas.openxmlformats.org/officeDocument/2006/relationships/customXml" Target="../ink/ink325.xml"/><Relationship Id="rId179" Type="http://schemas.openxmlformats.org/officeDocument/2006/relationships/image" Target="../media/image325.png"/><Relationship Id="rId195" Type="http://schemas.openxmlformats.org/officeDocument/2006/relationships/image" Target="../media/image333.png"/><Relationship Id="rId190" Type="http://schemas.openxmlformats.org/officeDocument/2006/relationships/customXml" Target="../ink/ink333.xml"/><Relationship Id="rId15" Type="http://schemas.openxmlformats.org/officeDocument/2006/relationships/image" Target="../media/image244.png"/><Relationship Id="rId36" Type="http://schemas.openxmlformats.org/officeDocument/2006/relationships/customXml" Target="../ink/ink256.xml"/><Relationship Id="rId57" Type="http://schemas.openxmlformats.org/officeDocument/2006/relationships/image" Target="../media/image265.png"/><Relationship Id="rId106" Type="http://schemas.openxmlformats.org/officeDocument/2006/relationships/customXml" Target="../ink/ink291.xml"/><Relationship Id="rId127" Type="http://schemas.openxmlformats.org/officeDocument/2006/relationships/image" Target="../media/image299.png"/><Relationship Id="rId10" Type="http://schemas.openxmlformats.org/officeDocument/2006/relationships/customXml" Target="../ink/ink243.xml"/><Relationship Id="rId31" Type="http://schemas.openxmlformats.org/officeDocument/2006/relationships/image" Target="../media/image252.png"/><Relationship Id="rId52" Type="http://schemas.openxmlformats.org/officeDocument/2006/relationships/customXml" Target="../ink/ink264.xml"/><Relationship Id="rId73" Type="http://schemas.openxmlformats.org/officeDocument/2006/relationships/image" Target="../media/image273.png"/><Relationship Id="rId78" Type="http://schemas.openxmlformats.org/officeDocument/2006/relationships/customXml" Target="../ink/ink277.xml"/><Relationship Id="rId94" Type="http://schemas.openxmlformats.org/officeDocument/2006/relationships/customXml" Target="../ink/ink285.xml"/><Relationship Id="rId99" Type="http://schemas.openxmlformats.org/officeDocument/2006/relationships/image" Target="../media/image285.png"/><Relationship Id="rId101" Type="http://schemas.openxmlformats.org/officeDocument/2006/relationships/image" Target="../media/image286.png"/><Relationship Id="rId122" Type="http://schemas.openxmlformats.org/officeDocument/2006/relationships/customXml" Target="../ink/ink299.xml"/><Relationship Id="rId143" Type="http://schemas.openxmlformats.org/officeDocument/2006/relationships/image" Target="../media/image307.png"/><Relationship Id="rId148" Type="http://schemas.openxmlformats.org/officeDocument/2006/relationships/customXml" Target="../ink/ink312.xml"/><Relationship Id="rId164" Type="http://schemas.openxmlformats.org/officeDocument/2006/relationships/customXml" Target="../ink/ink320.xml"/><Relationship Id="rId169" Type="http://schemas.openxmlformats.org/officeDocument/2006/relationships/image" Target="../media/image320.png"/><Relationship Id="rId185" Type="http://schemas.openxmlformats.org/officeDocument/2006/relationships/image" Target="../media/image328.png"/><Relationship Id="rId4" Type="http://schemas.openxmlformats.org/officeDocument/2006/relationships/customXml" Target="../ink/ink240.xml"/><Relationship Id="rId9" Type="http://schemas.openxmlformats.org/officeDocument/2006/relationships/image" Target="../media/image241.png"/><Relationship Id="rId180" Type="http://schemas.openxmlformats.org/officeDocument/2006/relationships/customXml" Target="../ink/ink328.xml"/><Relationship Id="rId26" Type="http://schemas.openxmlformats.org/officeDocument/2006/relationships/customXml" Target="../ink/ink251.xml"/><Relationship Id="rId47" Type="http://schemas.openxmlformats.org/officeDocument/2006/relationships/image" Target="../media/image260.png"/><Relationship Id="rId68" Type="http://schemas.openxmlformats.org/officeDocument/2006/relationships/customXml" Target="../ink/ink272.xml"/><Relationship Id="rId89" Type="http://schemas.openxmlformats.org/officeDocument/2006/relationships/image" Target="../media/image280.png"/><Relationship Id="rId112" Type="http://schemas.openxmlformats.org/officeDocument/2006/relationships/customXml" Target="../ink/ink294.xml"/><Relationship Id="rId133" Type="http://schemas.openxmlformats.org/officeDocument/2006/relationships/image" Target="../media/image302.png"/><Relationship Id="rId154" Type="http://schemas.openxmlformats.org/officeDocument/2006/relationships/customXml" Target="../ink/ink315.xml"/><Relationship Id="rId175" Type="http://schemas.openxmlformats.org/officeDocument/2006/relationships/image" Target="../media/image323.png"/><Relationship Id="rId196" Type="http://schemas.openxmlformats.org/officeDocument/2006/relationships/customXml" Target="../ink/ink336.xml"/><Relationship Id="rId16" Type="http://schemas.openxmlformats.org/officeDocument/2006/relationships/customXml" Target="../ink/ink246.xml"/><Relationship Id="rId37" Type="http://schemas.openxmlformats.org/officeDocument/2006/relationships/image" Target="../media/image255.png"/><Relationship Id="rId58" Type="http://schemas.openxmlformats.org/officeDocument/2006/relationships/customXml" Target="../ink/ink267.xml"/><Relationship Id="rId79" Type="http://schemas.openxmlformats.org/officeDocument/2006/relationships/image" Target="../media/image227.png"/><Relationship Id="rId102" Type="http://schemas.openxmlformats.org/officeDocument/2006/relationships/customXml" Target="../ink/ink289.xml"/><Relationship Id="rId123" Type="http://schemas.openxmlformats.org/officeDocument/2006/relationships/image" Target="../media/image297.png"/><Relationship Id="rId144" Type="http://schemas.openxmlformats.org/officeDocument/2006/relationships/customXml" Target="../ink/ink310.xml"/><Relationship Id="rId90" Type="http://schemas.openxmlformats.org/officeDocument/2006/relationships/customXml" Target="../ink/ink283.xml"/><Relationship Id="rId165" Type="http://schemas.openxmlformats.org/officeDocument/2006/relationships/image" Target="../media/image318.png"/><Relationship Id="rId186" Type="http://schemas.openxmlformats.org/officeDocument/2006/relationships/customXml" Target="../ink/ink331.xml"/><Relationship Id="rId27" Type="http://schemas.openxmlformats.org/officeDocument/2006/relationships/image" Target="../media/image250.png"/><Relationship Id="rId48" Type="http://schemas.openxmlformats.org/officeDocument/2006/relationships/customXml" Target="../ink/ink262.xml"/><Relationship Id="rId69" Type="http://schemas.openxmlformats.org/officeDocument/2006/relationships/image" Target="../media/image271.png"/><Relationship Id="rId113" Type="http://schemas.openxmlformats.org/officeDocument/2006/relationships/image" Target="../media/image292.png"/><Relationship Id="rId134" Type="http://schemas.openxmlformats.org/officeDocument/2006/relationships/customXml" Target="../ink/ink305.xml"/><Relationship Id="rId80" Type="http://schemas.openxmlformats.org/officeDocument/2006/relationships/customXml" Target="../ink/ink278.xml"/><Relationship Id="rId155" Type="http://schemas.openxmlformats.org/officeDocument/2006/relationships/image" Target="../media/image313.png"/><Relationship Id="rId176" Type="http://schemas.openxmlformats.org/officeDocument/2006/relationships/customXml" Target="../ink/ink326.xml"/><Relationship Id="rId197" Type="http://schemas.openxmlformats.org/officeDocument/2006/relationships/image" Target="../media/image334.png"/><Relationship Id="rId17" Type="http://schemas.openxmlformats.org/officeDocument/2006/relationships/image" Target="../media/image245.png"/><Relationship Id="rId38" Type="http://schemas.openxmlformats.org/officeDocument/2006/relationships/customXml" Target="../ink/ink257.xml"/><Relationship Id="rId59" Type="http://schemas.openxmlformats.org/officeDocument/2006/relationships/image" Target="../media/image266.png"/><Relationship Id="rId103" Type="http://schemas.openxmlformats.org/officeDocument/2006/relationships/image" Target="../media/image287.png"/><Relationship Id="rId124" Type="http://schemas.openxmlformats.org/officeDocument/2006/relationships/customXml" Target="../ink/ink300.xml"/><Relationship Id="rId70" Type="http://schemas.openxmlformats.org/officeDocument/2006/relationships/customXml" Target="../ink/ink273.xml"/><Relationship Id="rId91" Type="http://schemas.openxmlformats.org/officeDocument/2006/relationships/image" Target="../media/image281.png"/><Relationship Id="rId145" Type="http://schemas.openxmlformats.org/officeDocument/2006/relationships/image" Target="../media/image308.png"/><Relationship Id="rId166" Type="http://schemas.openxmlformats.org/officeDocument/2006/relationships/customXml" Target="../ink/ink321.xml"/><Relationship Id="rId187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52.xml"/><Relationship Id="rId49" Type="http://schemas.openxmlformats.org/officeDocument/2006/relationships/image" Target="../media/image261.png"/><Relationship Id="rId114" Type="http://schemas.openxmlformats.org/officeDocument/2006/relationships/customXml" Target="../ink/ink295.xml"/><Relationship Id="rId60" Type="http://schemas.openxmlformats.org/officeDocument/2006/relationships/customXml" Target="../ink/ink268.xml"/><Relationship Id="rId81" Type="http://schemas.openxmlformats.org/officeDocument/2006/relationships/image" Target="../media/image276.png"/><Relationship Id="rId135" Type="http://schemas.openxmlformats.org/officeDocument/2006/relationships/image" Target="../media/image303.png"/><Relationship Id="rId156" Type="http://schemas.openxmlformats.org/officeDocument/2006/relationships/customXml" Target="../ink/ink316.xml"/><Relationship Id="rId177" Type="http://schemas.openxmlformats.org/officeDocument/2006/relationships/image" Target="../media/image324.png"/><Relationship Id="rId18" Type="http://schemas.openxmlformats.org/officeDocument/2006/relationships/customXml" Target="../ink/ink247.xml"/><Relationship Id="rId39" Type="http://schemas.openxmlformats.org/officeDocument/2006/relationships/image" Target="../media/image256.png"/><Relationship Id="rId50" Type="http://schemas.openxmlformats.org/officeDocument/2006/relationships/customXml" Target="../ink/ink263.xml"/><Relationship Id="rId104" Type="http://schemas.openxmlformats.org/officeDocument/2006/relationships/customXml" Target="../ink/ink290.xml"/><Relationship Id="rId125" Type="http://schemas.openxmlformats.org/officeDocument/2006/relationships/image" Target="../media/image298.png"/><Relationship Id="rId146" Type="http://schemas.openxmlformats.org/officeDocument/2006/relationships/customXml" Target="../ink/ink311.xml"/><Relationship Id="rId167" Type="http://schemas.openxmlformats.org/officeDocument/2006/relationships/image" Target="../media/image319.png"/><Relationship Id="rId188" Type="http://schemas.openxmlformats.org/officeDocument/2006/relationships/customXml" Target="../ink/ink332.xml"/></Relationships>
</file>

<file path=ppt/slides/_rels/slide9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2.png"/><Relationship Id="rId21" Type="http://schemas.openxmlformats.org/officeDocument/2006/relationships/image" Target="../media/image344.png"/><Relationship Id="rId42" Type="http://schemas.openxmlformats.org/officeDocument/2006/relationships/customXml" Target="../ink/ink357.xml"/><Relationship Id="rId63" Type="http://schemas.openxmlformats.org/officeDocument/2006/relationships/image" Target="../media/image365.png"/><Relationship Id="rId84" Type="http://schemas.openxmlformats.org/officeDocument/2006/relationships/customXml" Target="../ink/ink378.xml"/><Relationship Id="rId138" Type="http://schemas.openxmlformats.org/officeDocument/2006/relationships/customXml" Target="../ink/ink405.xml"/><Relationship Id="rId159" Type="http://schemas.openxmlformats.org/officeDocument/2006/relationships/image" Target="../media/image413.png"/><Relationship Id="rId170" Type="http://schemas.openxmlformats.org/officeDocument/2006/relationships/customXml" Target="../ink/ink421.xml"/><Relationship Id="rId107" Type="http://schemas.openxmlformats.org/officeDocument/2006/relationships/image" Target="../media/image387.png"/><Relationship Id="rId11" Type="http://schemas.openxmlformats.org/officeDocument/2006/relationships/image" Target="../media/image339.png"/><Relationship Id="rId32" Type="http://schemas.openxmlformats.org/officeDocument/2006/relationships/customXml" Target="../ink/ink352.xml"/><Relationship Id="rId53" Type="http://schemas.openxmlformats.org/officeDocument/2006/relationships/image" Target="../media/image360.png"/><Relationship Id="rId74" Type="http://schemas.openxmlformats.org/officeDocument/2006/relationships/customXml" Target="../ink/ink373.xml"/><Relationship Id="rId128" Type="http://schemas.openxmlformats.org/officeDocument/2006/relationships/customXml" Target="../ink/ink400.xml"/><Relationship Id="rId149" Type="http://schemas.openxmlformats.org/officeDocument/2006/relationships/image" Target="../media/image408.png"/><Relationship Id="rId5" Type="http://schemas.openxmlformats.org/officeDocument/2006/relationships/image" Target="../media/image336.png"/><Relationship Id="rId95" Type="http://schemas.openxmlformats.org/officeDocument/2006/relationships/image" Target="../media/image381.png"/><Relationship Id="rId160" Type="http://schemas.openxmlformats.org/officeDocument/2006/relationships/customXml" Target="../ink/ink416.xml"/><Relationship Id="rId22" Type="http://schemas.openxmlformats.org/officeDocument/2006/relationships/customXml" Target="../ink/ink347.xml"/><Relationship Id="rId43" Type="http://schemas.openxmlformats.org/officeDocument/2006/relationships/image" Target="../media/image355.png"/><Relationship Id="rId64" Type="http://schemas.openxmlformats.org/officeDocument/2006/relationships/customXml" Target="../ink/ink368.xml"/><Relationship Id="rId118" Type="http://schemas.openxmlformats.org/officeDocument/2006/relationships/customXml" Target="../ink/ink395.xml"/><Relationship Id="rId139" Type="http://schemas.openxmlformats.org/officeDocument/2006/relationships/image" Target="../media/image403.png"/><Relationship Id="rId85" Type="http://schemas.openxmlformats.org/officeDocument/2006/relationships/image" Target="../media/image376.png"/><Relationship Id="rId150" Type="http://schemas.openxmlformats.org/officeDocument/2006/relationships/customXml" Target="../ink/ink411.xml"/><Relationship Id="rId171" Type="http://schemas.openxmlformats.org/officeDocument/2006/relationships/image" Target="../media/image419.png"/><Relationship Id="rId12" Type="http://schemas.openxmlformats.org/officeDocument/2006/relationships/customXml" Target="../ink/ink342.xml"/><Relationship Id="rId33" Type="http://schemas.openxmlformats.org/officeDocument/2006/relationships/image" Target="../media/image350.png"/><Relationship Id="rId108" Type="http://schemas.openxmlformats.org/officeDocument/2006/relationships/customXml" Target="../ink/ink390.xml"/><Relationship Id="rId129" Type="http://schemas.openxmlformats.org/officeDocument/2006/relationships/image" Target="../media/image398.png"/><Relationship Id="rId54" Type="http://schemas.openxmlformats.org/officeDocument/2006/relationships/customXml" Target="../ink/ink363.xml"/><Relationship Id="rId75" Type="http://schemas.openxmlformats.org/officeDocument/2006/relationships/image" Target="../media/image371.png"/><Relationship Id="rId96" Type="http://schemas.openxmlformats.org/officeDocument/2006/relationships/customXml" Target="../ink/ink384.xml"/><Relationship Id="rId140" Type="http://schemas.openxmlformats.org/officeDocument/2006/relationships/customXml" Target="../ink/ink406.xml"/><Relationship Id="rId161" Type="http://schemas.openxmlformats.org/officeDocument/2006/relationships/image" Target="../media/image414.png"/><Relationship Id="rId6" Type="http://schemas.openxmlformats.org/officeDocument/2006/relationships/customXml" Target="../ink/ink339.xml"/><Relationship Id="rId23" Type="http://schemas.openxmlformats.org/officeDocument/2006/relationships/image" Target="../media/image345.png"/><Relationship Id="rId28" Type="http://schemas.openxmlformats.org/officeDocument/2006/relationships/customXml" Target="../ink/ink350.xml"/><Relationship Id="rId49" Type="http://schemas.openxmlformats.org/officeDocument/2006/relationships/image" Target="../media/image358.png"/><Relationship Id="rId114" Type="http://schemas.openxmlformats.org/officeDocument/2006/relationships/customXml" Target="../ink/ink393.xml"/><Relationship Id="rId119" Type="http://schemas.openxmlformats.org/officeDocument/2006/relationships/image" Target="../media/image393.png"/><Relationship Id="rId44" Type="http://schemas.openxmlformats.org/officeDocument/2006/relationships/customXml" Target="../ink/ink358.xml"/><Relationship Id="rId60" Type="http://schemas.openxmlformats.org/officeDocument/2006/relationships/customXml" Target="../ink/ink366.xml"/><Relationship Id="rId65" Type="http://schemas.openxmlformats.org/officeDocument/2006/relationships/image" Target="../media/image366.png"/><Relationship Id="rId81" Type="http://schemas.openxmlformats.org/officeDocument/2006/relationships/image" Target="../media/image374.png"/><Relationship Id="rId86" Type="http://schemas.openxmlformats.org/officeDocument/2006/relationships/customXml" Target="../ink/ink379.xml"/><Relationship Id="rId130" Type="http://schemas.openxmlformats.org/officeDocument/2006/relationships/customXml" Target="../ink/ink401.xml"/><Relationship Id="rId135" Type="http://schemas.openxmlformats.org/officeDocument/2006/relationships/image" Target="../media/image401.png"/><Relationship Id="rId151" Type="http://schemas.openxmlformats.org/officeDocument/2006/relationships/image" Target="../media/image409.png"/><Relationship Id="rId156" Type="http://schemas.openxmlformats.org/officeDocument/2006/relationships/customXml" Target="../ink/ink414.xml"/><Relationship Id="rId177" Type="http://schemas.openxmlformats.org/officeDocument/2006/relationships/image" Target="../media/image422.png"/><Relationship Id="rId172" Type="http://schemas.openxmlformats.org/officeDocument/2006/relationships/customXml" Target="../ink/ink422.xml"/><Relationship Id="rId13" Type="http://schemas.openxmlformats.org/officeDocument/2006/relationships/image" Target="../media/image340.png"/><Relationship Id="rId18" Type="http://schemas.openxmlformats.org/officeDocument/2006/relationships/customXml" Target="../ink/ink345.xml"/><Relationship Id="rId39" Type="http://schemas.openxmlformats.org/officeDocument/2006/relationships/image" Target="../media/image353.png"/><Relationship Id="rId109" Type="http://schemas.openxmlformats.org/officeDocument/2006/relationships/image" Target="../media/image388.png"/><Relationship Id="rId34" Type="http://schemas.openxmlformats.org/officeDocument/2006/relationships/customXml" Target="../ink/ink353.xml"/><Relationship Id="rId50" Type="http://schemas.openxmlformats.org/officeDocument/2006/relationships/customXml" Target="../ink/ink361.xml"/><Relationship Id="rId55" Type="http://schemas.openxmlformats.org/officeDocument/2006/relationships/image" Target="../media/image361.png"/><Relationship Id="rId76" Type="http://schemas.openxmlformats.org/officeDocument/2006/relationships/customXml" Target="../ink/ink374.xml"/><Relationship Id="rId97" Type="http://schemas.openxmlformats.org/officeDocument/2006/relationships/image" Target="../media/image382.png"/><Relationship Id="rId104" Type="http://schemas.openxmlformats.org/officeDocument/2006/relationships/customXml" Target="../ink/ink388.xml"/><Relationship Id="rId120" Type="http://schemas.openxmlformats.org/officeDocument/2006/relationships/customXml" Target="../ink/ink396.xml"/><Relationship Id="rId125" Type="http://schemas.openxmlformats.org/officeDocument/2006/relationships/image" Target="../media/image396.png"/><Relationship Id="rId141" Type="http://schemas.openxmlformats.org/officeDocument/2006/relationships/image" Target="../media/image404.png"/><Relationship Id="rId146" Type="http://schemas.openxmlformats.org/officeDocument/2006/relationships/customXml" Target="../ink/ink409.xml"/><Relationship Id="rId167" Type="http://schemas.openxmlformats.org/officeDocument/2006/relationships/image" Target="../media/image417.png"/><Relationship Id="rId7" Type="http://schemas.openxmlformats.org/officeDocument/2006/relationships/image" Target="../media/image337.png"/><Relationship Id="rId71" Type="http://schemas.openxmlformats.org/officeDocument/2006/relationships/image" Target="../media/image369.png"/><Relationship Id="rId92" Type="http://schemas.openxmlformats.org/officeDocument/2006/relationships/customXml" Target="../ink/ink382.xml"/><Relationship Id="rId162" Type="http://schemas.openxmlformats.org/officeDocument/2006/relationships/customXml" Target="../ink/ink417.xml"/><Relationship Id="rId2" Type="http://schemas.openxmlformats.org/officeDocument/2006/relationships/customXml" Target="../ink/ink337.xml"/><Relationship Id="rId29" Type="http://schemas.openxmlformats.org/officeDocument/2006/relationships/image" Target="../media/image348.png"/><Relationship Id="rId24" Type="http://schemas.openxmlformats.org/officeDocument/2006/relationships/customXml" Target="../ink/ink348.xml"/><Relationship Id="rId40" Type="http://schemas.openxmlformats.org/officeDocument/2006/relationships/customXml" Target="../ink/ink356.xml"/><Relationship Id="rId45" Type="http://schemas.openxmlformats.org/officeDocument/2006/relationships/image" Target="../media/image356.png"/><Relationship Id="rId66" Type="http://schemas.openxmlformats.org/officeDocument/2006/relationships/customXml" Target="../ink/ink369.xml"/><Relationship Id="rId87" Type="http://schemas.openxmlformats.org/officeDocument/2006/relationships/image" Target="../media/image377.png"/><Relationship Id="rId110" Type="http://schemas.openxmlformats.org/officeDocument/2006/relationships/customXml" Target="../ink/ink391.xml"/><Relationship Id="rId115" Type="http://schemas.openxmlformats.org/officeDocument/2006/relationships/image" Target="../media/image391.png"/><Relationship Id="rId131" Type="http://schemas.openxmlformats.org/officeDocument/2006/relationships/image" Target="../media/image399.png"/><Relationship Id="rId136" Type="http://schemas.openxmlformats.org/officeDocument/2006/relationships/customXml" Target="../ink/ink404.xml"/><Relationship Id="rId157" Type="http://schemas.openxmlformats.org/officeDocument/2006/relationships/image" Target="../media/image412.png"/><Relationship Id="rId178" Type="http://schemas.openxmlformats.org/officeDocument/2006/relationships/customXml" Target="../ink/ink425.xml"/><Relationship Id="rId61" Type="http://schemas.openxmlformats.org/officeDocument/2006/relationships/image" Target="../media/image364.png"/><Relationship Id="rId82" Type="http://schemas.openxmlformats.org/officeDocument/2006/relationships/customXml" Target="../ink/ink377.xml"/><Relationship Id="rId152" Type="http://schemas.openxmlformats.org/officeDocument/2006/relationships/customXml" Target="../ink/ink412.xml"/><Relationship Id="rId173" Type="http://schemas.openxmlformats.org/officeDocument/2006/relationships/image" Target="../media/image420.png"/><Relationship Id="rId19" Type="http://schemas.openxmlformats.org/officeDocument/2006/relationships/image" Target="../media/image343.png"/><Relationship Id="rId14" Type="http://schemas.openxmlformats.org/officeDocument/2006/relationships/customXml" Target="../ink/ink343.xml"/><Relationship Id="rId30" Type="http://schemas.openxmlformats.org/officeDocument/2006/relationships/customXml" Target="../ink/ink351.xml"/><Relationship Id="rId35" Type="http://schemas.openxmlformats.org/officeDocument/2006/relationships/image" Target="../media/image351.png"/><Relationship Id="rId56" Type="http://schemas.openxmlformats.org/officeDocument/2006/relationships/customXml" Target="../ink/ink364.xml"/><Relationship Id="rId77" Type="http://schemas.openxmlformats.org/officeDocument/2006/relationships/image" Target="../media/image372.png"/><Relationship Id="rId100" Type="http://schemas.openxmlformats.org/officeDocument/2006/relationships/customXml" Target="../ink/ink386.xml"/><Relationship Id="rId105" Type="http://schemas.openxmlformats.org/officeDocument/2006/relationships/image" Target="../media/image386.png"/><Relationship Id="rId126" Type="http://schemas.openxmlformats.org/officeDocument/2006/relationships/customXml" Target="../ink/ink399.xml"/><Relationship Id="rId147" Type="http://schemas.openxmlformats.org/officeDocument/2006/relationships/image" Target="../media/image407.png"/><Relationship Id="rId168" Type="http://schemas.openxmlformats.org/officeDocument/2006/relationships/customXml" Target="../ink/ink420.xml"/><Relationship Id="rId8" Type="http://schemas.openxmlformats.org/officeDocument/2006/relationships/customXml" Target="../ink/ink340.xml"/><Relationship Id="rId51" Type="http://schemas.openxmlformats.org/officeDocument/2006/relationships/image" Target="../media/image359.png"/><Relationship Id="rId72" Type="http://schemas.openxmlformats.org/officeDocument/2006/relationships/customXml" Target="../ink/ink372.xml"/><Relationship Id="rId93" Type="http://schemas.openxmlformats.org/officeDocument/2006/relationships/image" Target="../media/image380.png"/><Relationship Id="rId98" Type="http://schemas.openxmlformats.org/officeDocument/2006/relationships/customXml" Target="../ink/ink385.xml"/><Relationship Id="rId121" Type="http://schemas.openxmlformats.org/officeDocument/2006/relationships/image" Target="../media/image394.png"/><Relationship Id="rId142" Type="http://schemas.openxmlformats.org/officeDocument/2006/relationships/customXml" Target="../ink/ink407.xml"/><Relationship Id="rId163" Type="http://schemas.openxmlformats.org/officeDocument/2006/relationships/image" Target="../media/image415.png"/><Relationship Id="rId3" Type="http://schemas.openxmlformats.org/officeDocument/2006/relationships/image" Target="../media/image335.png"/><Relationship Id="rId25" Type="http://schemas.openxmlformats.org/officeDocument/2006/relationships/image" Target="../media/image346.png"/><Relationship Id="rId46" Type="http://schemas.openxmlformats.org/officeDocument/2006/relationships/customXml" Target="../ink/ink359.xml"/><Relationship Id="rId67" Type="http://schemas.openxmlformats.org/officeDocument/2006/relationships/image" Target="../media/image367.png"/><Relationship Id="rId116" Type="http://schemas.openxmlformats.org/officeDocument/2006/relationships/customXml" Target="../ink/ink394.xml"/><Relationship Id="rId137" Type="http://schemas.openxmlformats.org/officeDocument/2006/relationships/image" Target="../media/image402.png"/><Relationship Id="rId158" Type="http://schemas.openxmlformats.org/officeDocument/2006/relationships/customXml" Target="../ink/ink415.xml"/><Relationship Id="rId20" Type="http://schemas.openxmlformats.org/officeDocument/2006/relationships/customXml" Target="../ink/ink346.xml"/><Relationship Id="rId41" Type="http://schemas.openxmlformats.org/officeDocument/2006/relationships/image" Target="../media/image354.png"/><Relationship Id="rId62" Type="http://schemas.openxmlformats.org/officeDocument/2006/relationships/customXml" Target="../ink/ink367.xml"/><Relationship Id="rId83" Type="http://schemas.openxmlformats.org/officeDocument/2006/relationships/image" Target="../media/image375.png"/><Relationship Id="rId88" Type="http://schemas.openxmlformats.org/officeDocument/2006/relationships/customXml" Target="../ink/ink380.xml"/><Relationship Id="rId111" Type="http://schemas.openxmlformats.org/officeDocument/2006/relationships/image" Target="../media/image389.png"/><Relationship Id="rId132" Type="http://schemas.openxmlformats.org/officeDocument/2006/relationships/customXml" Target="../ink/ink402.xml"/><Relationship Id="rId153" Type="http://schemas.openxmlformats.org/officeDocument/2006/relationships/image" Target="../media/image410.png"/><Relationship Id="rId174" Type="http://schemas.openxmlformats.org/officeDocument/2006/relationships/customXml" Target="../ink/ink423.xml"/><Relationship Id="rId179" Type="http://schemas.openxmlformats.org/officeDocument/2006/relationships/image" Target="../media/image423.png"/><Relationship Id="rId15" Type="http://schemas.openxmlformats.org/officeDocument/2006/relationships/image" Target="../media/image341.png"/><Relationship Id="rId36" Type="http://schemas.openxmlformats.org/officeDocument/2006/relationships/customXml" Target="../ink/ink354.xml"/><Relationship Id="rId57" Type="http://schemas.openxmlformats.org/officeDocument/2006/relationships/image" Target="../media/image362.png"/><Relationship Id="rId106" Type="http://schemas.openxmlformats.org/officeDocument/2006/relationships/customXml" Target="../ink/ink389.xml"/><Relationship Id="rId127" Type="http://schemas.openxmlformats.org/officeDocument/2006/relationships/image" Target="../media/image397.png"/><Relationship Id="rId10" Type="http://schemas.openxmlformats.org/officeDocument/2006/relationships/customXml" Target="../ink/ink341.xml"/><Relationship Id="rId31" Type="http://schemas.openxmlformats.org/officeDocument/2006/relationships/image" Target="../media/image349.png"/><Relationship Id="rId52" Type="http://schemas.openxmlformats.org/officeDocument/2006/relationships/customXml" Target="../ink/ink362.xml"/><Relationship Id="rId73" Type="http://schemas.openxmlformats.org/officeDocument/2006/relationships/image" Target="../media/image370.png"/><Relationship Id="rId78" Type="http://schemas.openxmlformats.org/officeDocument/2006/relationships/customXml" Target="../ink/ink375.xml"/><Relationship Id="rId94" Type="http://schemas.openxmlformats.org/officeDocument/2006/relationships/customXml" Target="../ink/ink383.xml"/><Relationship Id="rId99" Type="http://schemas.openxmlformats.org/officeDocument/2006/relationships/image" Target="../media/image383.png"/><Relationship Id="rId101" Type="http://schemas.openxmlformats.org/officeDocument/2006/relationships/image" Target="../media/image384.png"/><Relationship Id="rId122" Type="http://schemas.openxmlformats.org/officeDocument/2006/relationships/customXml" Target="../ink/ink397.xml"/><Relationship Id="rId143" Type="http://schemas.openxmlformats.org/officeDocument/2006/relationships/image" Target="../media/image405.png"/><Relationship Id="rId148" Type="http://schemas.openxmlformats.org/officeDocument/2006/relationships/customXml" Target="../ink/ink410.xml"/><Relationship Id="rId164" Type="http://schemas.openxmlformats.org/officeDocument/2006/relationships/customXml" Target="../ink/ink418.xml"/><Relationship Id="rId169" Type="http://schemas.openxmlformats.org/officeDocument/2006/relationships/image" Target="../media/image418.png"/><Relationship Id="rId4" Type="http://schemas.openxmlformats.org/officeDocument/2006/relationships/customXml" Target="../ink/ink338.xml"/><Relationship Id="rId9" Type="http://schemas.openxmlformats.org/officeDocument/2006/relationships/image" Target="../media/image338.png"/><Relationship Id="rId26" Type="http://schemas.openxmlformats.org/officeDocument/2006/relationships/customXml" Target="../ink/ink349.xml"/><Relationship Id="rId47" Type="http://schemas.openxmlformats.org/officeDocument/2006/relationships/image" Target="../media/image357.png"/><Relationship Id="rId68" Type="http://schemas.openxmlformats.org/officeDocument/2006/relationships/customXml" Target="../ink/ink370.xml"/><Relationship Id="rId89" Type="http://schemas.openxmlformats.org/officeDocument/2006/relationships/image" Target="../media/image378.png"/><Relationship Id="rId112" Type="http://schemas.openxmlformats.org/officeDocument/2006/relationships/customXml" Target="../ink/ink392.xml"/><Relationship Id="rId133" Type="http://schemas.openxmlformats.org/officeDocument/2006/relationships/image" Target="../media/image400.png"/><Relationship Id="rId154" Type="http://schemas.openxmlformats.org/officeDocument/2006/relationships/customXml" Target="../ink/ink413.xml"/><Relationship Id="rId175" Type="http://schemas.openxmlformats.org/officeDocument/2006/relationships/image" Target="../media/image421.png"/><Relationship Id="rId16" Type="http://schemas.openxmlformats.org/officeDocument/2006/relationships/customXml" Target="../ink/ink344.xml"/><Relationship Id="rId37" Type="http://schemas.openxmlformats.org/officeDocument/2006/relationships/image" Target="../media/image352.png"/><Relationship Id="rId58" Type="http://schemas.openxmlformats.org/officeDocument/2006/relationships/customXml" Target="../ink/ink365.xml"/><Relationship Id="rId79" Type="http://schemas.openxmlformats.org/officeDocument/2006/relationships/image" Target="../media/image373.png"/><Relationship Id="rId102" Type="http://schemas.openxmlformats.org/officeDocument/2006/relationships/customXml" Target="../ink/ink387.xml"/><Relationship Id="rId123" Type="http://schemas.openxmlformats.org/officeDocument/2006/relationships/image" Target="../media/image395.png"/><Relationship Id="rId144" Type="http://schemas.openxmlformats.org/officeDocument/2006/relationships/customXml" Target="../ink/ink408.xml"/><Relationship Id="rId90" Type="http://schemas.openxmlformats.org/officeDocument/2006/relationships/customXml" Target="../ink/ink381.xml"/><Relationship Id="rId165" Type="http://schemas.openxmlformats.org/officeDocument/2006/relationships/image" Target="../media/image416.png"/><Relationship Id="rId27" Type="http://schemas.openxmlformats.org/officeDocument/2006/relationships/image" Target="../media/image347.png"/><Relationship Id="rId48" Type="http://schemas.openxmlformats.org/officeDocument/2006/relationships/customXml" Target="../ink/ink360.xml"/><Relationship Id="rId69" Type="http://schemas.openxmlformats.org/officeDocument/2006/relationships/image" Target="../media/image368.png"/><Relationship Id="rId113" Type="http://schemas.openxmlformats.org/officeDocument/2006/relationships/image" Target="../media/image390.png"/><Relationship Id="rId134" Type="http://schemas.openxmlformats.org/officeDocument/2006/relationships/customXml" Target="../ink/ink403.xml"/><Relationship Id="rId80" Type="http://schemas.openxmlformats.org/officeDocument/2006/relationships/customXml" Target="../ink/ink376.xml"/><Relationship Id="rId155" Type="http://schemas.openxmlformats.org/officeDocument/2006/relationships/image" Target="../media/image411.png"/><Relationship Id="rId176" Type="http://schemas.openxmlformats.org/officeDocument/2006/relationships/customXml" Target="../ink/ink424.xml"/><Relationship Id="rId17" Type="http://schemas.openxmlformats.org/officeDocument/2006/relationships/image" Target="../media/image342.png"/><Relationship Id="rId38" Type="http://schemas.openxmlformats.org/officeDocument/2006/relationships/customXml" Target="../ink/ink355.xml"/><Relationship Id="rId59" Type="http://schemas.openxmlformats.org/officeDocument/2006/relationships/image" Target="../media/image363.png"/><Relationship Id="rId103" Type="http://schemas.openxmlformats.org/officeDocument/2006/relationships/image" Target="../media/image385.png"/><Relationship Id="rId124" Type="http://schemas.openxmlformats.org/officeDocument/2006/relationships/customXml" Target="../ink/ink398.xml"/><Relationship Id="rId70" Type="http://schemas.openxmlformats.org/officeDocument/2006/relationships/customXml" Target="../ink/ink371.xml"/><Relationship Id="rId91" Type="http://schemas.openxmlformats.org/officeDocument/2006/relationships/image" Target="../media/image379.png"/><Relationship Id="rId145" Type="http://schemas.openxmlformats.org/officeDocument/2006/relationships/image" Target="../media/image406.png"/><Relationship Id="rId166" Type="http://schemas.openxmlformats.org/officeDocument/2006/relationships/customXml" Target="../ink/ink41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8.xml"/><Relationship Id="rId21" Type="http://schemas.openxmlformats.org/officeDocument/2006/relationships/image" Target="../media/image433.png"/><Relationship Id="rId42" Type="http://schemas.openxmlformats.org/officeDocument/2006/relationships/customXml" Target="../ink/ink446.xml"/><Relationship Id="rId47" Type="http://schemas.openxmlformats.org/officeDocument/2006/relationships/image" Target="../media/image446.png"/><Relationship Id="rId63" Type="http://schemas.openxmlformats.org/officeDocument/2006/relationships/image" Target="../media/image454.png"/><Relationship Id="rId68" Type="http://schemas.openxmlformats.org/officeDocument/2006/relationships/customXml" Target="../ink/ink459.xml"/><Relationship Id="rId84" Type="http://schemas.openxmlformats.org/officeDocument/2006/relationships/customXml" Target="../ink/ink467.xml"/><Relationship Id="rId89" Type="http://schemas.openxmlformats.org/officeDocument/2006/relationships/image" Target="../media/image467.png"/><Relationship Id="rId16" Type="http://schemas.openxmlformats.org/officeDocument/2006/relationships/customXml" Target="../ink/ink433.xml"/><Relationship Id="rId11" Type="http://schemas.openxmlformats.org/officeDocument/2006/relationships/image" Target="../media/image428.png"/><Relationship Id="rId32" Type="http://schemas.openxmlformats.org/officeDocument/2006/relationships/customXml" Target="../ink/ink441.xml"/><Relationship Id="rId37" Type="http://schemas.openxmlformats.org/officeDocument/2006/relationships/image" Target="../media/image441.png"/><Relationship Id="rId53" Type="http://schemas.openxmlformats.org/officeDocument/2006/relationships/image" Target="../media/image449.png"/><Relationship Id="rId58" Type="http://schemas.openxmlformats.org/officeDocument/2006/relationships/customXml" Target="../ink/ink454.xml"/><Relationship Id="rId74" Type="http://schemas.openxmlformats.org/officeDocument/2006/relationships/customXml" Target="../ink/ink462.xml"/><Relationship Id="rId79" Type="http://schemas.openxmlformats.org/officeDocument/2006/relationships/image" Target="../media/image462.png"/><Relationship Id="rId5" Type="http://schemas.openxmlformats.org/officeDocument/2006/relationships/image" Target="../media/image425.png"/><Relationship Id="rId90" Type="http://schemas.openxmlformats.org/officeDocument/2006/relationships/customXml" Target="../ink/ink470.xml"/><Relationship Id="rId95" Type="http://schemas.openxmlformats.org/officeDocument/2006/relationships/image" Target="../media/image470.png"/><Relationship Id="rId22" Type="http://schemas.openxmlformats.org/officeDocument/2006/relationships/customXml" Target="../ink/ink436.xml"/><Relationship Id="rId27" Type="http://schemas.openxmlformats.org/officeDocument/2006/relationships/image" Target="../media/image436.png"/><Relationship Id="rId43" Type="http://schemas.openxmlformats.org/officeDocument/2006/relationships/image" Target="../media/image444.png"/><Relationship Id="rId48" Type="http://schemas.openxmlformats.org/officeDocument/2006/relationships/customXml" Target="../ink/ink449.xml"/><Relationship Id="rId64" Type="http://schemas.openxmlformats.org/officeDocument/2006/relationships/customXml" Target="../ink/ink457.xml"/><Relationship Id="rId69" Type="http://schemas.openxmlformats.org/officeDocument/2006/relationships/image" Target="../media/image457.png"/><Relationship Id="rId80" Type="http://schemas.openxmlformats.org/officeDocument/2006/relationships/customXml" Target="../ink/ink465.xml"/><Relationship Id="rId85" Type="http://schemas.openxmlformats.org/officeDocument/2006/relationships/image" Target="../media/image465.png"/><Relationship Id="rId3" Type="http://schemas.openxmlformats.org/officeDocument/2006/relationships/image" Target="../media/image424.png"/><Relationship Id="rId12" Type="http://schemas.openxmlformats.org/officeDocument/2006/relationships/customXml" Target="../ink/ink431.xml"/><Relationship Id="rId17" Type="http://schemas.openxmlformats.org/officeDocument/2006/relationships/image" Target="../media/image431.png"/><Relationship Id="rId25" Type="http://schemas.openxmlformats.org/officeDocument/2006/relationships/image" Target="../media/image435.png"/><Relationship Id="rId33" Type="http://schemas.openxmlformats.org/officeDocument/2006/relationships/image" Target="../media/image439.png"/><Relationship Id="rId38" Type="http://schemas.openxmlformats.org/officeDocument/2006/relationships/customXml" Target="../ink/ink444.xml"/><Relationship Id="rId46" Type="http://schemas.openxmlformats.org/officeDocument/2006/relationships/customXml" Target="../ink/ink448.xml"/><Relationship Id="rId59" Type="http://schemas.openxmlformats.org/officeDocument/2006/relationships/image" Target="../media/image452.png"/><Relationship Id="rId67" Type="http://schemas.openxmlformats.org/officeDocument/2006/relationships/image" Target="../media/image456.png"/><Relationship Id="rId20" Type="http://schemas.openxmlformats.org/officeDocument/2006/relationships/customXml" Target="../ink/ink435.xml"/><Relationship Id="rId41" Type="http://schemas.openxmlformats.org/officeDocument/2006/relationships/image" Target="../media/image443.png"/><Relationship Id="rId54" Type="http://schemas.openxmlformats.org/officeDocument/2006/relationships/customXml" Target="../ink/ink452.xml"/><Relationship Id="rId62" Type="http://schemas.openxmlformats.org/officeDocument/2006/relationships/customXml" Target="../ink/ink456.xml"/><Relationship Id="rId70" Type="http://schemas.openxmlformats.org/officeDocument/2006/relationships/customXml" Target="../ink/ink460.xml"/><Relationship Id="rId75" Type="http://schemas.openxmlformats.org/officeDocument/2006/relationships/image" Target="../media/image460.png"/><Relationship Id="rId83" Type="http://schemas.openxmlformats.org/officeDocument/2006/relationships/image" Target="../media/image464.png"/><Relationship Id="rId88" Type="http://schemas.openxmlformats.org/officeDocument/2006/relationships/customXml" Target="../ink/ink469.xml"/><Relationship Id="rId91" Type="http://schemas.openxmlformats.org/officeDocument/2006/relationships/image" Target="../media/image468.png"/><Relationship Id="rId96" Type="http://schemas.openxmlformats.org/officeDocument/2006/relationships/customXml" Target="../ink/ink47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8.xml"/><Relationship Id="rId15" Type="http://schemas.openxmlformats.org/officeDocument/2006/relationships/image" Target="../media/image430.png"/><Relationship Id="rId23" Type="http://schemas.openxmlformats.org/officeDocument/2006/relationships/image" Target="../media/image434.png"/><Relationship Id="rId28" Type="http://schemas.openxmlformats.org/officeDocument/2006/relationships/customXml" Target="../ink/ink439.xml"/><Relationship Id="rId36" Type="http://schemas.openxmlformats.org/officeDocument/2006/relationships/customXml" Target="../ink/ink443.xml"/><Relationship Id="rId49" Type="http://schemas.openxmlformats.org/officeDocument/2006/relationships/image" Target="../media/image447.png"/><Relationship Id="rId57" Type="http://schemas.openxmlformats.org/officeDocument/2006/relationships/image" Target="../media/image451.png"/><Relationship Id="rId10" Type="http://schemas.openxmlformats.org/officeDocument/2006/relationships/customXml" Target="../ink/ink430.xml"/><Relationship Id="rId31" Type="http://schemas.openxmlformats.org/officeDocument/2006/relationships/image" Target="../media/image438.png"/><Relationship Id="rId44" Type="http://schemas.openxmlformats.org/officeDocument/2006/relationships/customXml" Target="../ink/ink447.xml"/><Relationship Id="rId52" Type="http://schemas.openxmlformats.org/officeDocument/2006/relationships/customXml" Target="../ink/ink451.xml"/><Relationship Id="rId60" Type="http://schemas.openxmlformats.org/officeDocument/2006/relationships/customXml" Target="../ink/ink455.xml"/><Relationship Id="rId65" Type="http://schemas.openxmlformats.org/officeDocument/2006/relationships/image" Target="../media/image455.png"/><Relationship Id="rId73" Type="http://schemas.openxmlformats.org/officeDocument/2006/relationships/image" Target="../media/image459.png"/><Relationship Id="rId78" Type="http://schemas.openxmlformats.org/officeDocument/2006/relationships/customXml" Target="../ink/ink464.xml"/><Relationship Id="rId81" Type="http://schemas.openxmlformats.org/officeDocument/2006/relationships/image" Target="../media/image463.png"/><Relationship Id="rId86" Type="http://schemas.openxmlformats.org/officeDocument/2006/relationships/customXml" Target="../ink/ink468.xml"/><Relationship Id="rId94" Type="http://schemas.openxmlformats.org/officeDocument/2006/relationships/customXml" Target="../ink/ink472.xml"/><Relationship Id="rId99" Type="http://schemas.openxmlformats.org/officeDocument/2006/relationships/image" Target="../media/image472.png"/><Relationship Id="rId4" Type="http://schemas.openxmlformats.org/officeDocument/2006/relationships/customXml" Target="../ink/ink427.xml"/><Relationship Id="rId9" Type="http://schemas.openxmlformats.org/officeDocument/2006/relationships/image" Target="../media/image427.png"/><Relationship Id="rId13" Type="http://schemas.openxmlformats.org/officeDocument/2006/relationships/image" Target="../media/image429.png"/><Relationship Id="rId18" Type="http://schemas.openxmlformats.org/officeDocument/2006/relationships/customXml" Target="../ink/ink434.xml"/><Relationship Id="rId39" Type="http://schemas.openxmlformats.org/officeDocument/2006/relationships/image" Target="../media/image442.png"/><Relationship Id="rId34" Type="http://schemas.openxmlformats.org/officeDocument/2006/relationships/customXml" Target="../ink/ink442.xml"/><Relationship Id="rId50" Type="http://schemas.openxmlformats.org/officeDocument/2006/relationships/customXml" Target="../ink/ink450.xml"/><Relationship Id="rId55" Type="http://schemas.openxmlformats.org/officeDocument/2006/relationships/image" Target="../media/image450.png"/><Relationship Id="rId76" Type="http://schemas.openxmlformats.org/officeDocument/2006/relationships/customXml" Target="../ink/ink463.xml"/><Relationship Id="rId97" Type="http://schemas.openxmlformats.org/officeDocument/2006/relationships/image" Target="../media/image471.png"/><Relationship Id="rId7" Type="http://schemas.openxmlformats.org/officeDocument/2006/relationships/image" Target="../media/image426.png"/><Relationship Id="rId71" Type="http://schemas.openxmlformats.org/officeDocument/2006/relationships/image" Target="../media/image458.png"/><Relationship Id="rId92" Type="http://schemas.openxmlformats.org/officeDocument/2006/relationships/customXml" Target="../ink/ink471.xml"/><Relationship Id="rId2" Type="http://schemas.openxmlformats.org/officeDocument/2006/relationships/customXml" Target="../ink/ink426.xml"/><Relationship Id="rId29" Type="http://schemas.openxmlformats.org/officeDocument/2006/relationships/image" Target="../media/image437.png"/><Relationship Id="rId24" Type="http://schemas.openxmlformats.org/officeDocument/2006/relationships/customXml" Target="../ink/ink437.xml"/><Relationship Id="rId40" Type="http://schemas.openxmlformats.org/officeDocument/2006/relationships/customXml" Target="../ink/ink445.xml"/><Relationship Id="rId45" Type="http://schemas.openxmlformats.org/officeDocument/2006/relationships/image" Target="../media/image445.png"/><Relationship Id="rId66" Type="http://schemas.openxmlformats.org/officeDocument/2006/relationships/customXml" Target="../ink/ink458.xml"/><Relationship Id="rId87" Type="http://schemas.openxmlformats.org/officeDocument/2006/relationships/image" Target="../media/image466.png"/><Relationship Id="rId61" Type="http://schemas.openxmlformats.org/officeDocument/2006/relationships/image" Target="../media/image453.png"/><Relationship Id="rId82" Type="http://schemas.openxmlformats.org/officeDocument/2006/relationships/customXml" Target="../ink/ink466.xml"/><Relationship Id="rId19" Type="http://schemas.openxmlformats.org/officeDocument/2006/relationships/image" Target="../media/image432.png"/><Relationship Id="rId14" Type="http://schemas.openxmlformats.org/officeDocument/2006/relationships/customXml" Target="../ink/ink432.xml"/><Relationship Id="rId30" Type="http://schemas.openxmlformats.org/officeDocument/2006/relationships/customXml" Target="../ink/ink440.xml"/><Relationship Id="rId35" Type="http://schemas.openxmlformats.org/officeDocument/2006/relationships/image" Target="../media/image440.png"/><Relationship Id="rId56" Type="http://schemas.openxmlformats.org/officeDocument/2006/relationships/customXml" Target="../ink/ink453.xml"/><Relationship Id="rId77" Type="http://schemas.openxmlformats.org/officeDocument/2006/relationships/image" Target="../media/image461.png"/><Relationship Id="rId8" Type="http://schemas.openxmlformats.org/officeDocument/2006/relationships/customXml" Target="../ink/ink429.xml"/><Relationship Id="rId51" Type="http://schemas.openxmlformats.org/officeDocument/2006/relationships/image" Target="../media/image448.png"/><Relationship Id="rId72" Type="http://schemas.openxmlformats.org/officeDocument/2006/relationships/customXml" Target="../ink/ink461.xml"/><Relationship Id="rId93" Type="http://schemas.openxmlformats.org/officeDocument/2006/relationships/image" Target="../media/image469.png"/><Relationship Id="rId98" Type="http://schemas.openxmlformats.org/officeDocument/2006/relationships/customXml" Target="../ink/ink47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03C2-180E-601A-E27F-51F10E470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D883-130D-3CDF-709A-8B8AA0A0F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611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kern="1200">
                <a:latin typeface="+mj-lt"/>
                <a:ea typeface="+mj-ea"/>
                <a:cs typeface="+mj-cs"/>
              </a:rPr>
              <a:t>Welcome</a:t>
            </a:r>
            <a:br>
              <a:rPr lang="en-US" sz="3600" kern="1200">
                <a:latin typeface="+mj-lt"/>
                <a:ea typeface="+mj-ea"/>
                <a:cs typeface="+mj-cs"/>
              </a:rPr>
            </a:br>
            <a:r>
              <a:rPr lang="en-US" sz="3600" kern="1200">
                <a:latin typeface="+mj-lt"/>
                <a:ea typeface="+mj-ea"/>
                <a:cs typeface="+mj-cs"/>
              </a:rPr>
              <a:t>to</a:t>
            </a:r>
            <a:endParaRPr lang="en-I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3689448-070D-0398-D6D4-8E594DA04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" r="6364" b="-3"/>
          <a:stretch/>
        </p:blipFill>
        <p:spPr bwMode="auto">
          <a:xfrm>
            <a:off x="1621713" y="994172"/>
            <a:ext cx="6050497" cy="357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D77B7D-7E01-E6F0-D569-FFD0F4BEACA8}"/>
              </a:ext>
            </a:extLst>
          </p:cNvPr>
          <p:cNvSpPr txBox="1"/>
          <p:nvPr/>
        </p:nvSpPr>
        <p:spPr>
          <a:xfrm>
            <a:off x="4032364" y="4452377"/>
            <a:ext cx="1229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/>
              <a:t>Training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BD395A-CA6B-E273-FD23-21C8B7411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" r="6364" b="-3"/>
          <a:stretch/>
        </p:blipFill>
        <p:spPr bwMode="auto">
          <a:xfrm>
            <a:off x="7654726" y="-1345"/>
            <a:ext cx="1487715" cy="88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837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665345" y="242592"/>
            <a:ext cx="7458878" cy="43276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-US"/>
              <a:t>Forms of Big Data</a:t>
            </a:r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738824" y="749470"/>
            <a:ext cx="7310023" cy="1197764"/>
          </a:xfrm>
          <a:prstGeom prst="rect">
            <a:avLst/>
          </a:prstGeom>
          <a:ln>
            <a:noFill/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•Structured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•Semi structured</a:t>
            </a:r>
          </a:p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•Unstructured data</a:t>
            </a:r>
          </a:p>
        </p:txBody>
      </p:sp>
      <p:graphicFrame>
        <p:nvGraphicFramePr>
          <p:cNvPr id="108" name="Google Shape;108;p16"/>
          <p:cNvGraphicFramePr/>
          <p:nvPr>
            <p:extLst>
              <p:ext uri="{D42A27DB-BD31-4B8C-83A1-F6EECF244321}">
                <p14:modId xmlns:p14="http://schemas.microsoft.com/office/powerpoint/2010/main" val="4083922492"/>
              </p:ext>
            </p:extLst>
          </p:nvPr>
        </p:nvGraphicFramePr>
        <p:xfrm>
          <a:off x="738824" y="1947234"/>
          <a:ext cx="7756994" cy="2207633"/>
        </p:xfrm>
        <a:graphic>
          <a:graphicData uri="http://schemas.openxmlformats.org/drawingml/2006/table">
            <a:tbl>
              <a:tblPr>
                <a:noFill/>
                <a:tableStyleId>{17CAA8C6-11E8-4C28-B59A-4A87CCD995FF}</a:tableStyleId>
              </a:tblPr>
              <a:tblGrid>
                <a:gridCol w="1869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5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02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42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8174">
                <a:tc>
                  <a:txBody>
                    <a:bodyPr/>
                    <a:lstStyle/>
                    <a:p>
                      <a:pPr marL="45720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22860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Structured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Semi Structured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45720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Unstructured data</a:t>
                      </a:r>
                      <a:endParaRPr sz="18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699">
                <a:tc>
                  <a:txBody>
                    <a:bodyPr/>
                    <a:lstStyle/>
                    <a:p>
                      <a:pPr marL="45720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Examples</a:t>
                      </a:r>
                      <a:endParaRPr sz="16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Excel Spreadsheet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2.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CSV File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Relational Database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(HTML)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2.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(JSON)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(XML)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1.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Images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2.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Videos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3.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Audio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4.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Plain text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5.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Word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6.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PDF files</a:t>
                      </a:r>
                      <a:endParaRPr sz="16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569" marR="68569" marT="68569" marB="68569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CF2122-C346-ECC6-92A3-E69E2180AE50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2CBEC-C089-BDE7-BF18-62F0F019F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n-IN" sz="240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industry that uses data has something Databricks can offer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</a:pPr>
            <a:r>
              <a:rPr lang="en-IN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engineer</a:t>
            </a:r>
          </a:p>
          <a:p>
            <a:pPr marL="228600" algn="just">
              <a:lnSpc>
                <a:spcPct val="107000"/>
              </a:lnSpc>
            </a:pPr>
            <a:r>
              <a:rPr lang="en-IN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scientist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</a:pPr>
            <a:r>
              <a:rPr lang="en-IN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analyst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algn="just">
              <a:lnSpc>
                <a:spcPct val="107000"/>
              </a:lnSpc>
              <a:spcAft>
                <a:spcPts val="800"/>
              </a:spcAft>
            </a:pPr>
            <a:r>
              <a:rPr lang="en-IN" sz="24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Business intelligence analyst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3216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02B809-76DA-A9A6-E1D9-A129E57D3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33" y="574625"/>
            <a:ext cx="723452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679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1D4A47-B1C6-7E42-49E4-F546107F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74" y="660136"/>
            <a:ext cx="7220851" cy="38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634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F0692D-1145-54A4-A1BD-C1DA6CCF5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77" y="423808"/>
            <a:ext cx="713384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540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9320C-8AA5-25C6-DA6C-C9BD399DB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55" y="531162"/>
            <a:ext cx="7162490" cy="40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352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work space&#10;&#10;Description automatically generated">
            <a:extLst>
              <a:ext uri="{FF2B5EF4-FFF2-40B4-BE49-F238E27FC236}">
                <a16:creationId xmlns:a16="http://schemas.microsoft.com/office/drawing/2014/main" id="{F8499E53-65A9-D1C0-3831-E779B82BE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381"/>
            <a:ext cx="9144000" cy="471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348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7004BF-2CFF-DFDB-0D4F-E23949DA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85" y="477687"/>
            <a:ext cx="7063229" cy="40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617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59551D-5622-EAF1-775E-49B63173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915" y="602853"/>
            <a:ext cx="6908169" cy="39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359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C087E-5DF1-ACAC-1C59-2A889CD1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44" y="447514"/>
            <a:ext cx="7594912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973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B94F19-E7F9-4D94-4DEF-9BC7EB20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84" y="411510"/>
            <a:ext cx="772823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643335-3056-F1A7-4DFE-2996766635D8}"/>
              </a:ext>
            </a:extLst>
          </p:cNvPr>
          <p:cNvSpPr txBox="1">
            <a:spLocks/>
          </p:cNvSpPr>
          <p:nvPr/>
        </p:nvSpPr>
        <p:spPr>
          <a:xfrm>
            <a:off x="630936" y="250983"/>
            <a:ext cx="7882128" cy="807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just" defTabSz="914400" rtl="0" eaLnBrk="1" latinLnBrk="0" hangingPunct="1">
              <a:lnSpc>
                <a:spcPct val="2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Big Data?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1134745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B5C92-A577-93F2-FE55-F0A42995AE73}"/>
              </a:ext>
            </a:extLst>
          </p:cNvPr>
          <p:cNvSpPr txBox="1"/>
          <p:nvPr/>
        </p:nvSpPr>
        <p:spPr>
          <a:xfrm>
            <a:off x="696671" y="1303020"/>
            <a:ext cx="7411494" cy="10396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defTabSz="905256"/>
            <a:r>
              <a:rPr lang="en-US" sz="2376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Store. </a:t>
            </a:r>
          </a:p>
          <a:p>
            <a:pPr defTabSz="905256"/>
            <a:r>
              <a:rPr lang="en-US" sz="19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process huge amount of data we </a:t>
            </a:r>
            <a:r>
              <a:rPr lang="en-US" sz="198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</a:t>
            </a:r>
            <a:r>
              <a:rPr lang="en-US" sz="19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need to store it. </a:t>
            </a:r>
          </a:p>
          <a:p>
            <a:endParaRPr lang="en-US"/>
          </a:p>
        </p:txBody>
      </p:sp>
      <p:pic>
        <p:nvPicPr>
          <p:cNvPr id="6" name="Picture 2" descr="200+ Free Database &amp; Data Images">
            <a:extLst>
              <a:ext uri="{FF2B5EF4-FFF2-40B4-BE49-F238E27FC236}">
                <a16:creationId xmlns:a16="http://schemas.microsoft.com/office/drawing/2014/main" id="{0C48B9F6-67A1-1635-FDA9-F94825BD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475" y="2420715"/>
            <a:ext cx="2023996" cy="223207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3A0A35-20CB-80D4-A239-C098D97BBF5D}"/>
              </a:ext>
            </a:extLst>
          </p:cNvPr>
          <p:cNvSpPr txBox="1"/>
          <p:nvPr/>
        </p:nvSpPr>
        <p:spPr>
          <a:xfrm>
            <a:off x="781623" y="2247910"/>
            <a:ext cx="5394977" cy="6417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defTabSz="905256"/>
            <a:r>
              <a:rPr lang="en-IN" sz="1782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rPr>
              <a:t>Are Traditional systems fit to store such huge amount of data?</a:t>
            </a:r>
            <a:endParaRPr lang="en-IN" sz="180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5F7FC-EEAD-3252-3AEA-AD6F9F3330FA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963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A00278E-0C93-A025-E907-72468381DA36}"/>
              </a:ext>
            </a:extLst>
          </p:cNvPr>
          <p:cNvGraphicFramePr>
            <a:graphicFrameLocks/>
          </p:cNvGraphicFramePr>
          <p:nvPr/>
        </p:nvGraphicFramePr>
        <p:xfrm>
          <a:off x="483043" y="526526"/>
          <a:ext cx="7148601" cy="2181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9562">
                  <a:extLst>
                    <a:ext uri="{9D8B030D-6E8A-4147-A177-3AD203B41FA5}">
                      <a16:colId xmlns:a16="http://schemas.microsoft.com/office/drawing/2014/main" val="3312119012"/>
                    </a:ext>
                  </a:extLst>
                </a:gridCol>
                <a:gridCol w="1429562">
                  <a:extLst>
                    <a:ext uri="{9D8B030D-6E8A-4147-A177-3AD203B41FA5}">
                      <a16:colId xmlns:a16="http://schemas.microsoft.com/office/drawing/2014/main" val="1205447213"/>
                    </a:ext>
                  </a:extLst>
                </a:gridCol>
                <a:gridCol w="1429562">
                  <a:extLst>
                    <a:ext uri="{9D8B030D-6E8A-4147-A177-3AD203B41FA5}">
                      <a16:colId xmlns:a16="http://schemas.microsoft.com/office/drawing/2014/main" val="1525140231"/>
                    </a:ext>
                  </a:extLst>
                </a:gridCol>
                <a:gridCol w="1776842">
                  <a:extLst>
                    <a:ext uri="{9D8B030D-6E8A-4147-A177-3AD203B41FA5}">
                      <a16:colId xmlns:a16="http://schemas.microsoft.com/office/drawing/2014/main" val="3956346767"/>
                    </a:ext>
                  </a:extLst>
                </a:gridCol>
                <a:gridCol w="1083073">
                  <a:extLst>
                    <a:ext uri="{9D8B030D-6E8A-4147-A177-3AD203B41FA5}">
                      <a16:colId xmlns:a16="http://schemas.microsoft.com/office/drawing/2014/main" val="3904440753"/>
                    </a:ext>
                  </a:extLst>
                </a:gridCol>
              </a:tblGrid>
              <a:tr h="3608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State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Age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0900528"/>
                  </a:ext>
                </a:extLst>
              </a:tr>
              <a:tr h="3608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Albert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German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4515300"/>
                  </a:ext>
                </a:extLst>
              </a:tr>
              <a:tr h="3608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John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United Kingdom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9963178"/>
                  </a:ext>
                </a:extLst>
              </a:tr>
              <a:tr h="738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Peter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United States of America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39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6480275"/>
                  </a:ext>
                </a:extLst>
              </a:tr>
              <a:tr h="3608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Raman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Indian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55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06734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EC20AC-B8C8-E6E1-0863-3BEEA34CB336}"/>
              </a:ext>
            </a:extLst>
          </p:cNvPr>
          <p:cNvGraphicFramePr>
            <a:graphicFrameLocks noGrp="1"/>
          </p:cNvGraphicFramePr>
          <p:nvPr/>
        </p:nvGraphicFramePr>
        <p:xfrm>
          <a:off x="483043" y="3115511"/>
          <a:ext cx="7148601" cy="18722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9562">
                  <a:extLst>
                    <a:ext uri="{9D8B030D-6E8A-4147-A177-3AD203B41FA5}">
                      <a16:colId xmlns:a16="http://schemas.microsoft.com/office/drawing/2014/main" val="1581854126"/>
                    </a:ext>
                  </a:extLst>
                </a:gridCol>
                <a:gridCol w="1429562">
                  <a:extLst>
                    <a:ext uri="{9D8B030D-6E8A-4147-A177-3AD203B41FA5}">
                      <a16:colId xmlns:a16="http://schemas.microsoft.com/office/drawing/2014/main" val="428104246"/>
                    </a:ext>
                  </a:extLst>
                </a:gridCol>
                <a:gridCol w="1429562">
                  <a:extLst>
                    <a:ext uri="{9D8B030D-6E8A-4147-A177-3AD203B41FA5}">
                      <a16:colId xmlns:a16="http://schemas.microsoft.com/office/drawing/2014/main" val="374211714"/>
                    </a:ext>
                  </a:extLst>
                </a:gridCol>
                <a:gridCol w="1776842">
                  <a:extLst>
                    <a:ext uri="{9D8B030D-6E8A-4147-A177-3AD203B41FA5}">
                      <a16:colId xmlns:a16="http://schemas.microsoft.com/office/drawing/2014/main" val="2499187268"/>
                    </a:ext>
                  </a:extLst>
                </a:gridCol>
                <a:gridCol w="1083073">
                  <a:extLst>
                    <a:ext uri="{9D8B030D-6E8A-4147-A177-3AD203B41FA5}">
                      <a16:colId xmlns:a16="http://schemas.microsoft.com/office/drawing/2014/main" val="3696554714"/>
                    </a:ext>
                  </a:extLst>
                </a:gridCol>
              </a:tblGrid>
              <a:tr h="309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Row 4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5107348"/>
                  </a:ext>
                </a:extLst>
              </a:tr>
              <a:tr h="309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101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102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103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964128"/>
                  </a:ext>
                </a:extLst>
              </a:tr>
              <a:tr h="309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Albert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John 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Peter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Raman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3737922"/>
                  </a:ext>
                </a:extLst>
              </a:tr>
              <a:tr h="6336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State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German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United Kingdom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United States of America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Indian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6462058"/>
                  </a:ext>
                </a:extLst>
              </a:tr>
              <a:tr h="3096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Age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40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39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tabLst>
                          <a:tab pos="866775" algn="l"/>
                        </a:tabLst>
                      </a:pPr>
                      <a:r>
                        <a:rPr lang="en-IN" sz="1400">
                          <a:effectLst/>
                        </a:rPr>
                        <a:t>55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59475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712907-7933-4C46-53B4-1B847726C8C3}"/>
              </a:ext>
            </a:extLst>
          </p:cNvPr>
          <p:cNvSpPr txBox="1"/>
          <p:nvPr/>
        </p:nvSpPr>
        <p:spPr>
          <a:xfrm>
            <a:off x="593793" y="56526"/>
            <a:ext cx="459850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66775" algn="l"/>
              </a:tabLst>
            </a:pPr>
            <a:r>
              <a:rPr lang="en-I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Row Based (CSV, TSV and Avro)</a:t>
            </a:r>
            <a:endParaRPr lang="en-IN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FACA0-86A5-8E84-1A99-25B226D98B0C}"/>
              </a:ext>
            </a:extLst>
          </p:cNvPr>
          <p:cNvSpPr txBox="1"/>
          <p:nvPr/>
        </p:nvSpPr>
        <p:spPr>
          <a:xfrm>
            <a:off x="483043" y="2708476"/>
            <a:ext cx="4598504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866775" algn="l"/>
              </a:tabLst>
            </a:pPr>
            <a:r>
              <a:rPr lang="en-I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Columnar (Parquet, Delta and ORC)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0056D-867B-75D2-B15E-437E02712494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813643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B389-1B30-B289-E159-D656DBA0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6E0DD-859A-1A01-83C7-C02F71B81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537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049813-A6FF-59BB-E027-20BA434A0567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Graphic 1" descr="Delta Lake">
            <a:extLst>
              <a:ext uri="{FF2B5EF4-FFF2-40B4-BE49-F238E27FC236}">
                <a16:creationId xmlns:a16="http://schemas.microsoft.com/office/drawing/2014/main" id="{9AF98CE6-34B2-EDAD-A84F-193397333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8413" y="1319935"/>
            <a:ext cx="5133131" cy="110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673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5199-BE01-FF44-456B-228C9069C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Delta Lake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946E0-8388-07BC-31B6-AFB991FB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ea typeface="+mn-lt"/>
                <a:cs typeface="+mn-lt"/>
              </a:rPr>
              <a:t>Open-source storage framework that brings reliability to data lakes</a:t>
            </a:r>
            <a:endParaRPr lang="en-US" sz="2800">
              <a:cs typeface="Calibri" panose="020F0502020204030204"/>
            </a:endParaRPr>
          </a:p>
          <a:p>
            <a:pPr marL="0" indent="0">
              <a:buNone/>
            </a:pPr>
            <a:endParaRPr lang="en-US" sz="280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429E6-0678-243C-E83A-F1F7C5F1BC51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553213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0D3E05-CB9C-247E-B632-EF036AE9AA75}"/>
              </a:ext>
            </a:extLst>
          </p:cNvPr>
          <p:cNvSpPr txBox="1"/>
          <p:nvPr/>
        </p:nvSpPr>
        <p:spPr>
          <a:xfrm>
            <a:off x="448322" y="20859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Lakehouse</a:t>
            </a:r>
            <a:endParaRPr lang="en-IN" b="0">
              <a:effectLst/>
            </a:endParaRPr>
          </a:p>
          <a:p>
            <a:br>
              <a:rPr lang="en-IN"/>
            </a:br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E9099A-9BB7-42B5-316F-D387056A7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" y="635723"/>
            <a:ext cx="9144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805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6A0CE-76AA-BAC4-21A5-60B71F49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33153"/>
          </a:xfrm>
        </p:spPr>
        <p:txBody>
          <a:bodyPr/>
          <a:lstStyle/>
          <a:p>
            <a:r>
              <a:rPr lang="en-US"/>
              <a:t>Delta Lake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C7C3D-40C2-286F-58B2-EB92039E0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458815-DB70-F744-9ECD-7D41787CFA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0057274"/>
              </p:ext>
            </p:extLst>
          </p:nvPr>
        </p:nvGraphicFramePr>
        <p:xfrm>
          <a:off x="185195" y="1006997"/>
          <a:ext cx="8755605" cy="38403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6556">
                  <a:extLst>
                    <a:ext uri="{9D8B030D-6E8A-4147-A177-3AD203B41FA5}">
                      <a16:colId xmlns:a16="http://schemas.microsoft.com/office/drawing/2014/main" val="2494932361"/>
                    </a:ext>
                  </a:extLst>
                </a:gridCol>
                <a:gridCol w="2746556">
                  <a:extLst>
                    <a:ext uri="{9D8B030D-6E8A-4147-A177-3AD203B41FA5}">
                      <a16:colId xmlns:a16="http://schemas.microsoft.com/office/drawing/2014/main" val="553821861"/>
                    </a:ext>
                  </a:extLst>
                </a:gridCol>
                <a:gridCol w="3262493">
                  <a:extLst>
                    <a:ext uri="{9D8B030D-6E8A-4147-A177-3AD203B41FA5}">
                      <a16:colId xmlns:a16="http://schemas.microsoft.com/office/drawing/2014/main" val="152875544"/>
                    </a:ext>
                  </a:extLst>
                </a:gridCol>
              </a:tblGrid>
              <a:tr h="453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Data Warehouse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Data Lake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Lakehouse(Delta Lake)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885712"/>
                  </a:ext>
                </a:extLst>
              </a:tr>
              <a:tr h="10799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/>
                        <a:t>Only structured Data</a:t>
                      </a:r>
                    </a:p>
                  </a:txBody>
                  <a:tcPr marL="68580" marR="68580" marT="0" marB="0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Structured/semi-structured/unstructured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Structured/semi-structured/unstructured/streaming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302713"/>
                  </a:ext>
                </a:extLst>
              </a:tr>
              <a:tr h="4530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/>
                        <a:t>Schema-on-write</a:t>
                      </a:r>
                    </a:p>
                  </a:txBody>
                  <a:tcPr marL="68580" marR="68580" marT="0" marB="0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Schema-on-read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Schema-on-read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97903"/>
                  </a:ext>
                </a:extLst>
              </a:tr>
              <a:tr h="927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Support ACID transaction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/>
                        <a:t>Minimal support to ACID transaction</a:t>
                      </a:r>
                    </a:p>
                  </a:txBody>
                  <a:tcPr marL="68580" marR="68580" marT="0" marB="0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Supports ACID transaction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208649"/>
                  </a:ext>
                </a:extLst>
              </a:tr>
              <a:tr h="9271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Does not corrupt the system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/>
                        <a:t>Leaves system in corrupted state</a:t>
                      </a:r>
                    </a:p>
                  </a:txBody>
                  <a:tcPr marL="68580" marR="68580" marT="0" marB="0"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Does not corrupt the system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53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051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FAD5-0F7E-75DF-3DBF-0BADBBFE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b="1">
                <a:latin typeface="Calibri"/>
                <a:cs typeface="Calibri"/>
              </a:rPr>
              <a:t>Delta Lake brings ACID to object storage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DBF2-4DCC-8F81-0C5E-40F21F933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 Atomicity</a:t>
            </a:r>
            <a:r>
              <a:rPr lang="en-US">
                <a:ea typeface="+mn-lt"/>
                <a:cs typeface="+mn-lt"/>
              </a:rPr>
              <a:t> means all transactions either succeed or fail completely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Consistency</a:t>
            </a:r>
            <a:r>
              <a:rPr lang="en-US">
                <a:ea typeface="+mn-lt"/>
                <a:cs typeface="+mn-lt"/>
              </a:rPr>
              <a:t> guarantees relate to how a given state of the data is observed by simultaneous operations</a:t>
            </a:r>
          </a:p>
          <a:p>
            <a:r>
              <a:rPr lang="en-US" b="1">
                <a:ea typeface="+mn-lt"/>
                <a:cs typeface="+mn-lt"/>
              </a:rPr>
              <a:t>Isolation </a:t>
            </a:r>
            <a:r>
              <a:rPr lang="en-US">
                <a:ea typeface="+mn-lt"/>
                <a:cs typeface="+mn-lt"/>
              </a:rPr>
              <a:t>refers to how simultaneous operations conflict with one another. The isolation guarantees that Delta Lake provides do differ from other systems</a:t>
            </a:r>
          </a:p>
          <a:p>
            <a:r>
              <a:rPr lang="en-US" b="1">
                <a:ea typeface="+mn-lt"/>
                <a:cs typeface="+mn-lt"/>
              </a:rPr>
              <a:t>Durability</a:t>
            </a:r>
            <a:r>
              <a:rPr lang="en-US">
                <a:ea typeface="+mn-lt"/>
                <a:cs typeface="+mn-lt"/>
              </a:rPr>
              <a:t> means that committed changes are permanent</a:t>
            </a:r>
            <a:endParaRPr lang="en-US">
              <a:cs typeface="Calibri"/>
            </a:endParaRPr>
          </a:p>
        </p:txBody>
      </p:sp>
      <p:pic>
        <p:nvPicPr>
          <p:cNvPr id="4" name="Picture 3" descr="A blue triangle with black text&#10;&#10;Description automatically generated">
            <a:extLst>
              <a:ext uri="{FF2B5EF4-FFF2-40B4-BE49-F238E27FC236}">
                <a16:creationId xmlns:a16="http://schemas.microsoft.com/office/drawing/2014/main" id="{BA0B84BF-9473-003B-8A27-FBC5D6AF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403" y="106975"/>
            <a:ext cx="1373168" cy="12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762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733A-9BB6-B18F-9E0F-BC3699E1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6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Data objects in the Lakehouse</a:t>
            </a:r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E26BD0-F32F-8E77-EA1A-453A948DF6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547" y="1030409"/>
            <a:ext cx="5730918" cy="361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462EE0-1C2A-BCAC-410C-81B19B881169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67667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3275A-4A23-BC31-B271-4F3B54E22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3050117" cy="101533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IN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Multihop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 Architecture</a:t>
            </a:r>
            <a:endParaRPr lang="en-IN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31749BF7-52CD-73ED-DB46-84674BDF8D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94673EB-0D2C-4715-F9CE-D0E956800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218010"/>
            <a:ext cx="8826500" cy="301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B2B4C4-F291-BEE6-98B2-910406CFCDE5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041749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D3BE-55FF-2E60-5041-139651ED0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Delta Lake is/is not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3BE44-6F01-6E32-3384-036F09F5A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89153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ea typeface="+mn-lt"/>
                <a:cs typeface="+mn-lt"/>
              </a:rPr>
              <a:t>Is</a:t>
            </a:r>
            <a:endParaRPr lang="en-US" sz="2400" b="1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Open-source technology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Storage framework/layer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Enabling building Lakehouse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C687F-22B3-974C-9F99-FBFB77A75A82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CABE30-8561-9C16-9CDD-CF40B9A75CA5}"/>
              </a:ext>
            </a:extLst>
          </p:cNvPr>
          <p:cNvSpPr txBox="1">
            <a:spLocks/>
          </p:cNvSpPr>
          <p:nvPr/>
        </p:nvSpPr>
        <p:spPr>
          <a:xfrm>
            <a:off x="4576673" y="1370657"/>
            <a:ext cx="3789153" cy="3263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 b="1">
                <a:ea typeface="+mn-lt"/>
                <a:cs typeface="+mn-lt"/>
              </a:rPr>
              <a:t>Is Not</a:t>
            </a:r>
            <a:endParaRPr lang="en-US" sz="2400" b="1"/>
          </a:p>
          <a:p>
            <a:r>
              <a:rPr lang="en-US" sz="2400">
                <a:ea typeface="+mn-lt"/>
                <a:cs typeface="+mn-lt"/>
              </a:rPr>
              <a:t>Proprietary technology</a:t>
            </a:r>
          </a:p>
          <a:p>
            <a:r>
              <a:rPr lang="en-US" sz="2400">
                <a:ea typeface="+mn-lt"/>
                <a:cs typeface="+mn-lt"/>
              </a:rPr>
              <a:t>Storage format/medium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Data warehouse/Database 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service</a:t>
            </a:r>
            <a:endParaRPr lang="en-US" sz="2400">
              <a:cs typeface="Calibri" panose="020F0502020204030204"/>
            </a:endParaRPr>
          </a:p>
          <a:p>
            <a:pPr marL="0" indent="0">
              <a:buNone/>
            </a:pPr>
            <a:endParaRPr lang="en-US" sz="2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1497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444322B-3420-6347-33B6-E8FF970BB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1216881"/>
              </p:ext>
            </p:extLst>
          </p:nvPr>
        </p:nvGraphicFramePr>
        <p:xfrm>
          <a:off x="829447" y="1021684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F77AE13-6166-17D8-8773-224166810515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3F99EC2-8E93-02C3-892B-6FC93F50C72C}"/>
                  </a:ext>
                </a:extLst>
              </p14:cNvPr>
              <p14:cNvContentPartPr/>
              <p14:nvPr/>
            </p14:nvContentPartPr>
            <p14:xfrm>
              <a:off x="-1490712" y="5039138"/>
              <a:ext cx="8363" cy="8363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3F99EC2-8E93-02C3-892B-6FC93F50C7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900499" y="4629351"/>
                <a:ext cx="836300" cy="836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2560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0997-763A-FA5E-7CE2-0ED2A464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9533"/>
            <a:ext cx="1610984" cy="703031"/>
          </a:xfrm>
        </p:spPr>
        <p:txBody>
          <a:bodyPr/>
          <a:lstStyle/>
          <a:p>
            <a:r>
              <a:rPr lang="en-US" b="1">
                <a:ea typeface="+mj-lt"/>
                <a:cs typeface="+mj-lt"/>
              </a:rPr>
              <a:t>Storage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3424-E1A3-0C43-7B23-D6920EF66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1546285" cy="4491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300" b="1">
                <a:latin typeface="Calibri Light"/>
                <a:ea typeface="+mn-lt"/>
                <a:cs typeface="Calibri Light"/>
              </a:rPr>
              <a:t>Cluster</a:t>
            </a:r>
            <a:endParaRPr lang="en-US" sz="3300" b="1">
              <a:latin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45FC34-35D8-33B8-8D13-161D50C615F9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13BED07-BE63-97E2-5C27-8B5F63C1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07" y="420538"/>
            <a:ext cx="4068571" cy="40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90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33797-6FEC-B586-21F0-9EBA98EF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Transaction log (Delta log)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5D693-72FA-ABC6-BD70-CE5CE1557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Ordered records of every transaction performed on the table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Single Source of Truth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 JSON file contains commit information:</a:t>
            </a:r>
            <a:endParaRPr lang="en-US" sz="2400"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>
                <a:ea typeface="+mn-lt"/>
                <a:cs typeface="+mn-lt"/>
              </a:rPr>
              <a:t>Operation performed + Predicates used</a:t>
            </a:r>
            <a:endParaRPr lang="en-US" sz="24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>
                <a:ea typeface="+mn-lt"/>
                <a:cs typeface="+mn-lt"/>
              </a:rPr>
              <a:t>data files affected (added/removed)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76928-9138-E975-BBE5-D6E95EDBA386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421289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6A59-7FF8-9E95-0882-6ED3C80A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Writes/Reads</a:t>
            </a:r>
            <a:endParaRPr lang="en-US" b="1">
              <a:cs typeface="Calibri Ligh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806778-8430-A455-7ED1-CA599FC5C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39" y="1024162"/>
            <a:ext cx="7902521" cy="363012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3C30B-C098-E6CE-F34A-94CDE36B89C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399847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6A59-7FF8-9E95-0882-6ED3C80A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Updates</a:t>
            </a:r>
            <a:endParaRPr lang="en-US" b="1">
              <a:cs typeface="Calibri Light"/>
            </a:endParaRPr>
          </a:p>
        </p:txBody>
      </p:sp>
      <p:pic>
        <p:nvPicPr>
          <p:cNvPr id="10" name="Content Placeholder 9" descr="A diagram of a process&#10;&#10;Description automatically generated">
            <a:extLst>
              <a:ext uri="{FF2B5EF4-FFF2-40B4-BE49-F238E27FC236}">
                <a16:creationId xmlns:a16="http://schemas.microsoft.com/office/drawing/2014/main" id="{2A44DDC1-ACB2-964C-4C15-B0AF7AC31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3"/>
          <a:stretch/>
        </p:blipFill>
        <p:spPr>
          <a:xfrm>
            <a:off x="470747" y="1034945"/>
            <a:ext cx="8036292" cy="3802654"/>
          </a:xfrm>
        </p:spPr>
      </p:pic>
      <p:sp>
        <p:nvSpPr>
          <p:cNvPr id="11" name="TextBox 4">
            <a:extLst>
              <a:ext uri="{FF2B5EF4-FFF2-40B4-BE49-F238E27FC236}">
                <a16:creationId xmlns:a16="http://schemas.microsoft.com/office/drawing/2014/main" id="{0053C30B-C098-E6CE-F34A-94CDE36B89C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7634555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6A59-7FF8-9E95-0882-6ED3C80A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Simultaneous Writes/Reads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4D638D5-9607-1048-5C76-FAE48528B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78" y="1002596"/>
            <a:ext cx="7661123" cy="3791872"/>
          </a:xfr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053C30B-C098-E6CE-F34A-94CDE36B89C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894676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6A59-7FF8-9E95-0882-6ED3C80A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Failed Writes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56416AF-F85A-7F31-C040-42198C699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153" y="1099644"/>
            <a:ext cx="7687600" cy="3684041"/>
          </a:xfr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053C30B-C098-E6CE-F34A-94CDE36B89C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01474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6A59-7FF8-9E95-0882-6ED3C80A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Delta Lake Advantages</a:t>
            </a:r>
            <a:endParaRPr lang="en-US" b="1">
              <a:cs typeface="Calibri Light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053C30B-C098-E6CE-F34A-94CDE36B89C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B3133-E335-4347-5FAF-4C759C720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Brings ACID transactions to object storage</a:t>
            </a:r>
            <a:endParaRPr lang="en-US" sz="2400">
              <a:cs typeface="Calibri" panose="020F0502020204030204"/>
            </a:endParaRPr>
          </a:p>
          <a:p>
            <a:r>
              <a:rPr lang="en-US" sz="2400">
                <a:ea typeface="+mn-lt"/>
                <a:cs typeface="+mn-lt"/>
              </a:rPr>
              <a:t>Handle scalable metadata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Full audit trail of all changes </a:t>
            </a:r>
            <a:endParaRPr lang="en-US" sz="2400"/>
          </a:p>
          <a:p>
            <a:r>
              <a:rPr lang="en-US" sz="2400">
                <a:ea typeface="+mn-lt"/>
                <a:cs typeface="+mn-lt"/>
              </a:rPr>
              <a:t>Builds upon standard data formats: Parquet + Json</a:t>
            </a:r>
            <a:endParaRPr lang="en-US" sz="2400" err="1"/>
          </a:p>
        </p:txBody>
      </p:sp>
    </p:spTree>
    <p:extLst>
      <p:ext uri="{BB962C8B-B14F-4D97-AF65-F5344CB8AC3E}">
        <p14:creationId xmlns:p14="http://schemas.microsoft.com/office/powerpoint/2010/main" val="11424701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FA28-324E-23D5-B0F4-93BCCB6B92F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Mount ADLS container to Databricks</a:t>
            </a:r>
          </a:p>
          <a:p>
            <a:r>
              <a:rPr lang="en-US"/>
              <a:t>Create Service Principal</a:t>
            </a:r>
          </a:p>
          <a:p>
            <a:r>
              <a:rPr lang="en-US"/>
              <a:t>Create Azure Data Lake Storage Gen 2</a:t>
            </a:r>
          </a:p>
          <a:p>
            <a:r>
              <a:rPr lang="en-US"/>
              <a:t>Creating Azure Key Vault</a:t>
            </a:r>
          </a:p>
          <a:p>
            <a:r>
              <a:rPr lang="en-US"/>
              <a:t>Creating Databricks secret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D09BB-D23B-06E6-51FA-56FD26AB5E99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47015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F191-A9CC-5BB0-059B-9137CB2D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err="1"/>
              <a:t>AutoLoader</a:t>
            </a:r>
            <a:endParaRPr lang="en-IN" b="1" err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0FA28-324E-23D5-B0F4-93BCCB6B92F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Auto Loader incrementally and efficiently processes new data files as they arrive in cloud storage without any additional setup.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06998E-6075-1364-8526-879648CEF6D0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3271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6C71-97E0-8F4A-A478-538D946E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959" y="2308586"/>
            <a:ext cx="4742505" cy="1537145"/>
          </a:xfrm>
        </p:spPr>
        <p:txBody>
          <a:bodyPr anchor="ctr">
            <a:normAutofit/>
          </a:bodyPr>
          <a:lstStyle/>
          <a:p>
            <a:r>
              <a:rPr lang="en-US" sz="3900" b="1">
                <a:ea typeface="+mj-lt"/>
                <a:cs typeface="+mj-lt"/>
              </a:rPr>
              <a:t>Structured Streaming </a:t>
            </a:r>
            <a:endParaRPr lang="en-US" sz="3900" b="1">
              <a:cs typeface="Calibri Light"/>
            </a:endParaRPr>
          </a:p>
        </p:txBody>
      </p:sp>
      <p:pic>
        <p:nvPicPr>
          <p:cNvPr id="8" name="Picture 7" descr="David Virgil Naranjo Blog">
            <a:extLst>
              <a:ext uri="{FF2B5EF4-FFF2-40B4-BE49-F238E27FC236}">
                <a16:creationId xmlns:a16="http://schemas.microsoft.com/office/drawing/2014/main" id="{800CC021-E0CB-7015-CED1-EE8680B5D8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3"/>
          <a:stretch/>
        </p:blipFill>
        <p:spPr>
          <a:xfrm>
            <a:off x="3474651" y="806213"/>
            <a:ext cx="2085896" cy="1561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4AE4A8-2D34-4AD7-9380-06841A723FA7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79588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626725-F1EA-E6C4-D596-7884A148AE42}"/>
              </a:ext>
            </a:extLst>
          </p:cNvPr>
          <p:cNvSpPr txBox="1"/>
          <p:nvPr/>
        </p:nvSpPr>
        <p:spPr>
          <a:xfrm>
            <a:off x="1233829" y="525036"/>
            <a:ext cx="2742747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/>
              <a:t>Monolithic System</a:t>
            </a:r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  <a:p>
            <a:endParaRPr lang="en-US" sz="20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C550F-157E-ED42-BBB8-B4EF76A27733}"/>
              </a:ext>
            </a:extLst>
          </p:cNvPr>
          <p:cNvSpPr txBox="1"/>
          <p:nvPr/>
        </p:nvSpPr>
        <p:spPr>
          <a:xfrm>
            <a:off x="4751323" y="525036"/>
            <a:ext cx="2742747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/>
              <a:t>Distributed System</a:t>
            </a:r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  <a:p>
            <a:endParaRPr lang="en-IN" sz="2000" b="1"/>
          </a:p>
        </p:txBody>
      </p:sp>
      <p:pic>
        <p:nvPicPr>
          <p:cNvPr id="6" name="Picture 2" descr="Dell Desktop CPU, Memory Size (RAM): Upto 8 GB, Rs 22000 Katze Technologies  | ID: 16597019033">
            <a:extLst>
              <a:ext uri="{FF2B5EF4-FFF2-40B4-BE49-F238E27FC236}">
                <a16:creationId xmlns:a16="http://schemas.microsoft.com/office/drawing/2014/main" id="{78D35516-87BE-D70F-39A2-8D405467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953" y="1645723"/>
            <a:ext cx="2143125" cy="214312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39000">
                <a:schemeClr val="accent1">
                  <a:lumMod val="40000"/>
                  <a:lumOff val="60000"/>
                </a:schemeClr>
              </a:gs>
              <a:gs pos="56000">
                <a:schemeClr val="accent1">
                  <a:lumMod val="60000"/>
                  <a:lumOff val="40000"/>
                </a:schemeClr>
              </a:gs>
              <a:gs pos="100000">
                <a:srgbClr val="65D7FF"/>
              </a:gs>
            </a:gsLst>
            <a:lin ang="5400000" scaled="1"/>
          </a:gra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524B18-E80B-7D94-1F04-172C9C1A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40" y="1404547"/>
            <a:ext cx="2065660" cy="2157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BE568-2261-6E2E-50ED-E63E06B48810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 err="1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0853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6C71-97E0-8F4A-A478-538D946E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>
            <a:normAutofit/>
          </a:bodyPr>
          <a:lstStyle/>
          <a:p>
            <a:pPr algn="ctr"/>
            <a:r>
              <a:rPr lang="en-US" sz="3900">
                <a:ea typeface="+mj-lt"/>
                <a:cs typeface="+mj-lt"/>
              </a:rPr>
              <a:t>Structured Streaming </a:t>
            </a:r>
            <a:endParaRPr lang="en-US" sz="3900"/>
          </a:p>
        </p:txBody>
      </p:sp>
      <p:sp>
        <p:nvSpPr>
          <p:cNvPr id="279" name="Content Placeholder 278">
            <a:extLst>
              <a:ext uri="{FF2B5EF4-FFF2-40B4-BE49-F238E27FC236}">
                <a16:creationId xmlns:a16="http://schemas.microsoft.com/office/drawing/2014/main" id="{8210A21E-7433-8501-7FD5-40C2F61CA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919049" cy="23038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0" indent="-228600" rtl="0">
              <a:buFont typeface=""/>
              <a:buChar char="•"/>
            </a:pPr>
            <a:r>
              <a:rPr lang="en-US" sz="2000" baseline="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Data Stream</a:t>
            </a:r>
            <a:r>
              <a:rPr lang="en-US" sz="200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2000" baseline="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Any data source that grows over time</a:t>
            </a:r>
            <a:r>
              <a:rPr lang="en-US" sz="200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2000" baseline="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New files landing in cloud storage</a:t>
            </a:r>
            <a:r>
              <a:rPr lang="en-US" sz="200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2000" baseline="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Updates to a database captured in a CDC feed</a:t>
            </a:r>
            <a:r>
              <a:rPr lang="en-US" sz="200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2000" baseline="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Events queued in a pub/sub messaging feed</a:t>
            </a:r>
            <a:r>
              <a:rPr lang="en-US" sz="200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Arial"/>
                <a:cs typeface="Calibri"/>
              </a:rPr>
              <a:t>​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657DE8C3-856C-04BB-DDD7-4F4B8B6C69B5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115964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D47B6-E394-3BAC-77DE-8099B60B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72" y="575074"/>
            <a:ext cx="7629757" cy="1165860"/>
          </a:xfrm>
        </p:spPr>
        <p:txBody>
          <a:bodyPr anchor="ctr"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Learning Objectives</a:t>
            </a:r>
            <a:endParaRPr lang="en-US" sz="360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BDF8FB7-A745-E9A6-42C6-45D3CF807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527" y="1778974"/>
            <a:ext cx="4576314" cy="153822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cs typeface="Calibri"/>
              </a:rPr>
              <a:t>Process streaming data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cs typeface="Calibri"/>
              </a:rPr>
              <a:t>DataStreamReader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cs typeface="Calibri"/>
              </a:rPr>
              <a:t>DataStreamWriter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4274CF-BCAE-AE13-1732-BA846F76E6E4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37835054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3B67-3679-66BE-724C-B5792E204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23" y="607423"/>
            <a:ext cx="7457037" cy="1165860"/>
          </a:xfrm>
        </p:spPr>
        <p:txBody>
          <a:bodyPr anchor="ctr"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Processing Data Stream</a:t>
            </a:r>
            <a:endParaRPr lang="en-US" sz="360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E60B271-C1AC-9A98-F4AB-50E1A2AFE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612" y="1811323"/>
            <a:ext cx="7164238" cy="1344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cs typeface="Calibri"/>
              </a:rPr>
              <a:t>Reprocess the entire source dataset each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>
                <a:solidFill>
                  <a:srgbClr val="444444"/>
                </a:solidFill>
                <a:cs typeface="Calibri"/>
              </a:rPr>
              <a:t>Only process those new data added since last update</a:t>
            </a:r>
            <a:br>
              <a:rPr lang="en-US" sz="2000">
                <a:cs typeface="Calibri"/>
              </a:rPr>
            </a:br>
            <a:r>
              <a:rPr lang="en-US" sz="2000">
                <a:solidFill>
                  <a:srgbClr val="444444"/>
                </a:solidFill>
                <a:cs typeface="Calibri"/>
              </a:rPr>
              <a:t>Structured Streaming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3668AE-4EFD-E22E-7A06-1EC7C9C83141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2683753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D712-B006-04C7-B344-DA0C5C27E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6" y="290197"/>
            <a:ext cx="7549592" cy="973836"/>
          </a:xfrm>
        </p:spPr>
        <p:txBody>
          <a:bodyPr anchor="b"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Spark Structured Streaming</a:t>
            </a:r>
            <a:endParaRPr lang="en-US" sz="3600"/>
          </a:p>
        </p:txBody>
      </p:sp>
      <p:pic>
        <p:nvPicPr>
          <p:cNvPr id="4" name="Content Placeholder 3" descr="A blue arrow with black text and an orange and black arrow&#10;&#10;Description automatically generated">
            <a:extLst>
              <a:ext uri="{FF2B5EF4-FFF2-40B4-BE49-F238E27FC236}">
                <a16:creationId xmlns:a16="http://schemas.microsoft.com/office/drawing/2014/main" id="{80F10B27-831E-4A01-1CAC-A9872CE62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065" y="1286253"/>
            <a:ext cx="6545069" cy="28987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413EAE-0B3F-3F25-E5F3-FC2AC891303D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565157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FDF81-5B87-31A5-7CE4-753D8AD8C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46" y="290197"/>
            <a:ext cx="7549592" cy="973836"/>
          </a:xfrm>
        </p:spPr>
        <p:txBody>
          <a:bodyPr anchor="b">
            <a:normAutofit/>
          </a:bodyPr>
          <a:lstStyle/>
          <a:p>
            <a:r>
              <a:rPr lang="en-US" sz="3600">
                <a:ea typeface="+mj-lt"/>
                <a:cs typeface="+mj-lt"/>
              </a:rPr>
              <a:t>Treating Infinite Data as a Table</a:t>
            </a:r>
            <a:endParaRPr lang="en-US" sz="3600"/>
          </a:p>
        </p:txBody>
      </p:sp>
      <p:pic>
        <p:nvPicPr>
          <p:cNvPr id="4" name="Content Placeholder 3" descr="A diagram of a graph&#10;&#10;Description automatically generated">
            <a:extLst>
              <a:ext uri="{FF2B5EF4-FFF2-40B4-BE49-F238E27FC236}">
                <a16:creationId xmlns:a16="http://schemas.microsoft.com/office/drawing/2014/main" id="{8143AE2A-073A-BD7C-3B06-26004E24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12" y="1592500"/>
            <a:ext cx="5560398" cy="26970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F0869E-72C2-5A81-4AE2-761959755BD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69337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347A-5290-47A5-C005-559EA34FC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204"/>
            <a:ext cx="7886700" cy="99417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Input Streaming Table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A9F920-DD9C-AA27-97EC-D723EEFAA3E5}"/>
              </a:ext>
            </a:extLst>
          </p:cNvPr>
          <p:cNvSpPr txBox="1"/>
          <p:nvPr/>
        </p:nvSpPr>
        <p:spPr>
          <a:xfrm>
            <a:off x="393326" y="348615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ngsana New"/>
                <a:ea typeface="Roboto"/>
                <a:cs typeface="Angsana New"/>
              </a:rPr>
              <a:t>streamDF</a:t>
            </a:r>
            <a:r>
              <a:rPr lang="en-US">
                <a:latin typeface="Angsana New"/>
                <a:ea typeface="Roboto"/>
                <a:cs typeface="Angsana New"/>
              </a:rPr>
              <a:t> = </a:t>
            </a:r>
            <a:r>
              <a:rPr lang="en-US" err="1">
                <a:latin typeface="Angsana New"/>
                <a:ea typeface="Roboto"/>
                <a:cs typeface="Angsana New"/>
              </a:rPr>
              <a:t>spark.readStream</a:t>
            </a:r>
            <a:r>
              <a:rPr lang="en-US">
                <a:latin typeface="Angsana New"/>
                <a:ea typeface="Roboto"/>
                <a:cs typeface="Angsana New"/>
              </a:rPr>
              <a:t>     .table("</a:t>
            </a:r>
            <a:r>
              <a:rPr lang="en-US" err="1">
                <a:latin typeface="Angsana New"/>
                <a:ea typeface="Roboto"/>
                <a:cs typeface="Angsana New"/>
              </a:rPr>
              <a:t>Input_Table</a:t>
            </a:r>
            <a:r>
              <a:rPr lang="en-US">
                <a:latin typeface="Angsana New"/>
                <a:ea typeface="Roboto"/>
                <a:cs typeface="Angsana New"/>
              </a:rPr>
              <a:t>")</a:t>
            </a:r>
          </a:p>
        </p:txBody>
      </p:sp>
      <p:pic>
        <p:nvPicPr>
          <p:cNvPr id="4" name="Content Placeholder 3" descr="A couple of blue and white squares&#10;&#10;Description automatically generated">
            <a:extLst>
              <a:ext uri="{FF2B5EF4-FFF2-40B4-BE49-F238E27FC236}">
                <a16:creationId xmlns:a16="http://schemas.microsoft.com/office/drawing/2014/main" id="{F17A989D-CD09-AB2E-4F6D-B59616F06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88" y="985032"/>
            <a:ext cx="6930277" cy="25695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B18EC1-CC10-E3AD-38B8-E1E7D22676EE}"/>
              </a:ext>
            </a:extLst>
          </p:cNvPr>
          <p:cNvSpPr txBox="1"/>
          <p:nvPr/>
        </p:nvSpPr>
        <p:spPr>
          <a:xfrm>
            <a:off x="5494805" y="2939863"/>
            <a:ext cx="376013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ngsana New"/>
                <a:cs typeface="Angsana New"/>
              </a:rPr>
              <a:t>streamDF.writeStream</a:t>
            </a:r>
            <a:r>
              <a:rPr lang="en-US">
                <a:latin typeface="Angsana New"/>
                <a:cs typeface="Angsana New"/>
              </a:rPr>
              <a:t> </a:t>
            </a:r>
          </a:p>
          <a:p>
            <a:r>
              <a:rPr lang="en-US">
                <a:latin typeface="Angsana New"/>
                <a:cs typeface="Angsana New"/>
              </a:rPr>
              <a:t>      .trigger(</a:t>
            </a:r>
            <a:r>
              <a:rPr lang="en-US" err="1">
                <a:latin typeface="Angsana New"/>
                <a:cs typeface="Angsana New"/>
              </a:rPr>
              <a:t>processingTime</a:t>
            </a:r>
            <a:r>
              <a:rPr lang="en-US">
                <a:latin typeface="Angsana New"/>
                <a:cs typeface="Angsana New"/>
              </a:rPr>
              <a:t>="2 minutes") 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r>
              <a:rPr lang="en-US">
                <a:latin typeface="Angsana New"/>
                <a:cs typeface="Angsana New"/>
              </a:rPr>
              <a:t>      .</a:t>
            </a:r>
            <a:r>
              <a:rPr lang="en-US" err="1">
                <a:latin typeface="Angsana New"/>
                <a:cs typeface="Angsana New"/>
              </a:rPr>
              <a:t>outputMode</a:t>
            </a:r>
            <a:r>
              <a:rPr lang="en-US">
                <a:latin typeface="Angsana New"/>
                <a:cs typeface="Angsana New"/>
              </a:rPr>
              <a:t>("append")     </a:t>
            </a:r>
            <a:endParaRPr lang="en-US">
              <a:latin typeface="Calibri" panose="020F0502020204030204"/>
              <a:cs typeface="Calibri"/>
            </a:endParaRPr>
          </a:p>
          <a:p>
            <a:r>
              <a:rPr lang="en-US">
                <a:latin typeface="Angsana New"/>
                <a:cs typeface="Angsana New"/>
              </a:rPr>
              <a:t>      .option("</a:t>
            </a:r>
            <a:r>
              <a:rPr lang="en-US" err="1">
                <a:latin typeface="Angsana New"/>
                <a:cs typeface="Angsana New"/>
              </a:rPr>
              <a:t>checkpointLocation</a:t>
            </a:r>
            <a:r>
              <a:rPr lang="en-US">
                <a:latin typeface="Angsana New"/>
                <a:cs typeface="Angsana New"/>
              </a:rPr>
              <a:t>", "/path")   </a:t>
            </a:r>
            <a:endParaRPr lang="en-US">
              <a:latin typeface="Calibri"/>
              <a:cs typeface="Calibri"/>
            </a:endParaRPr>
          </a:p>
          <a:p>
            <a:r>
              <a:rPr lang="en-US">
                <a:latin typeface="Angsana New"/>
                <a:cs typeface="Angsana New"/>
              </a:rPr>
              <a:t>      .table("</a:t>
            </a:r>
            <a:r>
              <a:rPr lang="en-US" err="1">
                <a:latin typeface="Angsana New"/>
                <a:cs typeface="Angsana New"/>
              </a:rPr>
              <a:t>Output_Table</a:t>
            </a:r>
            <a:r>
              <a:rPr lang="en-US">
                <a:latin typeface="Angsana New"/>
                <a:cs typeface="Angsana New"/>
              </a:rPr>
              <a:t>")</a:t>
            </a:r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F0DDC-F2F4-E935-60AC-C2D549CF5C97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11" name="Picture 10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106A085E-E36B-52C7-D526-B074ED280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7" t="25843" r="17367" b="29040"/>
          <a:stretch/>
        </p:blipFill>
        <p:spPr>
          <a:xfrm>
            <a:off x="7971733" y="19802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8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6455-2C58-0B07-BB46-0C678FC5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416" y="3662658"/>
            <a:ext cx="2907065" cy="11676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Trigger Intervals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6ECD04-6CB5-B011-FAE4-B64021B2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9" y="85872"/>
            <a:ext cx="8997290" cy="303998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000830" y="4245849"/>
            <a:ext cx="109728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744AA-20EA-C30B-5432-E1E4982D9844}"/>
              </a:ext>
            </a:extLst>
          </p:cNvPr>
          <p:cNvSpPr txBox="1"/>
          <p:nvPr/>
        </p:nvSpPr>
        <p:spPr>
          <a:xfrm>
            <a:off x="3872039" y="3662658"/>
            <a:ext cx="3150047" cy="1150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err="1"/>
              <a:t>streamDF.writeStream</a:t>
            </a:r>
            <a:r>
              <a:rPr lang="en-US" sz="1100"/>
              <a:t> </a:t>
            </a:r>
            <a:endParaRPr lang="en-US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      .trigger(</a:t>
            </a:r>
            <a:r>
              <a:rPr lang="en-US" sz="1100" err="1"/>
              <a:t>processingTime</a:t>
            </a:r>
            <a:r>
              <a:rPr lang="en-US" sz="1100"/>
              <a:t>="2 minutes")     </a:t>
            </a:r>
            <a:endParaRPr lang="en-US" sz="110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     .</a:t>
            </a:r>
            <a:r>
              <a:rPr lang="en-US" sz="1100" err="1"/>
              <a:t>outputMode</a:t>
            </a:r>
            <a:r>
              <a:rPr lang="en-US" sz="1100"/>
              <a:t>("append") </a:t>
            </a:r>
            <a:endParaRPr lang="en-US" sz="110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     .option("</a:t>
            </a:r>
            <a:r>
              <a:rPr lang="en-US" sz="1100" err="1"/>
              <a:t>checkpointLocation</a:t>
            </a:r>
            <a:r>
              <a:rPr lang="en-US" sz="1100"/>
              <a:t>", "/path") </a:t>
            </a:r>
            <a:endParaRPr lang="en-US" sz="1100">
              <a:cs typeface="Calibri" panose="020F0502020204030204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/>
              <a:t>     .table(”</a:t>
            </a:r>
            <a:r>
              <a:rPr lang="en-US" sz="1100" err="1"/>
              <a:t>Output_Table</a:t>
            </a:r>
            <a:r>
              <a:rPr lang="en-US" sz="1100"/>
              <a:t>")</a:t>
            </a:r>
            <a:endParaRPr lang="en-US" sz="110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46381-93D6-36F2-4DCC-FD45C7A5CE96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526074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9C622-55BB-C6C2-ACE4-CEBC7095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26285"/>
            <a:ext cx="2986391" cy="1662385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Output Modes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B18A6-910A-A300-40BB-4989E0204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515" y="3477565"/>
            <a:ext cx="4787224" cy="16623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err="1">
                <a:latin typeface="Angsana New"/>
                <a:ea typeface="+mn-lt"/>
                <a:cs typeface="Angsana New"/>
              </a:rPr>
              <a:t>streamDF.writeStream</a:t>
            </a:r>
            <a:endParaRPr lang="en-US" sz="1600" err="1">
              <a:latin typeface="Angsana New"/>
              <a:cs typeface="Angsana New"/>
            </a:endParaRPr>
          </a:p>
          <a:p>
            <a:pPr marL="0" indent="0">
              <a:buNone/>
            </a:pPr>
            <a:r>
              <a:rPr lang="en-US" sz="1600">
                <a:latin typeface="Angsana New"/>
                <a:ea typeface="+mn-lt"/>
                <a:cs typeface="Angsana New"/>
              </a:rPr>
              <a:t>      .trigger(</a:t>
            </a:r>
            <a:r>
              <a:rPr lang="en-US" sz="1600" err="1">
                <a:latin typeface="Angsana New"/>
                <a:ea typeface="+mn-lt"/>
                <a:cs typeface="Angsana New"/>
              </a:rPr>
              <a:t>processingTime</a:t>
            </a:r>
            <a:r>
              <a:rPr lang="en-US" sz="1600">
                <a:latin typeface="Angsana New"/>
                <a:ea typeface="+mn-lt"/>
                <a:cs typeface="Angsana New"/>
              </a:rPr>
              <a:t>="2 minutes")</a:t>
            </a:r>
            <a:endParaRPr lang="en-US" sz="1600">
              <a:latin typeface="Angsana New"/>
              <a:cs typeface="Angsana New"/>
            </a:endParaRPr>
          </a:p>
          <a:p>
            <a:pPr marL="0" indent="0">
              <a:buNone/>
            </a:pPr>
            <a:r>
              <a:rPr lang="en-US" sz="1600">
                <a:latin typeface="Angsana New"/>
                <a:ea typeface="+mn-lt"/>
                <a:cs typeface="Angsana New"/>
              </a:rPr>
              <a:t>      .</a:t>
            </a:r>
            <a:r>
              <a:rPr lang="en-US" sz="1600" err="1">
                <a:latin typeface="Angsana New"/>
                <a:ea typeface="+mn-lt"/>
                <a:cs typeface="Angsana New"/>
              </a:rPr>
              <a:t>outputMode</a:t>
            </a:r>
            <a:r>
              <a:rPr lang="en-US" sz="1600">
                <a:latin typeface="Angsana New"/>
                <a:ea typeface="+mn-lt"/>
                <a:cs typeface="Angsana New"/>
              </a:rPr>
              <a:t>("append")</a:t>
            </a:r>
            <a:endParaRPr lang="en-US" sz="1600">
              <a:latin typeface="Angsana New"/>
              <a:cs typeface="Angsana New"/>
            </a:endParaRPr>
          </a:p>
          <a:p>
            <a:pPr marL="0" indent="0">
              <a:buNone/>
            </a:pPr>
            <a:r>
              <a:rPr lang="en-US" sz="1600">
                <a:latin typeface="Angsana New"/>
                <a:ea typeface="+mn-lt"/>
                <a:cs typeface="Angsana New"/>
              </a:rPr>
              <a:t>      .option("</a:t>
            </a:r>
            <a:r>
              <a:rPr lang="en-US" sz="1600" err="1">
                <a:latin typeface="Angsana New"/>
                <a:ea typeface="+mn-lt"/>
                <a:cs typeface="Angsana New"/>
              </a:rPr>
              <a:t>checkpointLocation</a:t>
            </a:r>
            <a:r>
              <a:rPr lang="en-US" sz="1600">
                <a:latin typeface="Angsana New"/>
                <a:ea typeface="+mn-lt"/>
                <a:cs typeface="Angsana New"/>
              </a:rPr>
              <a:t>", "/path")</a:t>
            </a:r>
            <a:endParaRPr lang="en-US" sz="1600">
              <a:latin typeface="Angsana New"/>
              <a:cs typeface="Angsana New"/>
            </a:endParaRPr>
          </a:p>
          <a:p>
            <a:pPr marL="0" indent="0">
              <a:buNone/>
            </a:pPr>
            <a:r>
              <a:rPr lang="en-US" sz="1600">
                <a:latin typeface="Angsana New"/>
                <a:ea typeface="+mn-lt"/>
                <a:cs typeface="Angsana New"/>
              </a:rPr>
              <a:t>      .table(”</a:t>
            </a:r>
            <a:r>
              <a:rPr lang="en-US" sz="1600" err="1">
                <a:latin typeface="Angsana New"/>
                <a:ea typeface="+mn-lt"/>
                <a:cs typeface="Angsana New"/>
              </a:rPr>
              <a:t>Output_Table</a:t>
            </a:r>
            <a:r>
              <a:rPr lang="en-US" sz="1600">
                <a:latin typeface="Angsana New"/>
                <a:ea typeface="+mn-lt"/>
                <a:cs typeface="Angsana New"/>
              </a:rPr>
              <a:t>")</a:t>
            </a:r>
            <a:endParaRPr lang="en-US" sz="1600">
              <a:latin typeface="Angsana New"/>
              <a:cs typeface="Angsana New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FDEB46-1169-0BD8-7A45-B5530E459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000830" y="4245849"/>
            <a:ext cx="1097280" cy="342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white box with black text&#10;&#10;Description automatically generated">
            <a:extLst>
              <a:ext uri="{FF2B5EF4-FFF2-40B4-BE49-F238E27FC236}">
                <a16:creationId xmlns:a16="http://schemas.microsoft.com/office/drawing/2014/main" id="{B0FF319D-7C82-B24A-EA65-BA4476504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4" y="1030291"/>
            <a:ext cx="8196151" cy="2290664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7D8C3-2F30-465F-A06E-7E7402982D3A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976312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1080-FEB7-8387-D9B5-480F8680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93463"/>
            <a:ext cx="2567855" cy="14439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3100" kern="1200">
                <a:solidFill>
                  <a:srgbClr val="1F3864"/>
                </a:solidFill>
                <a:latin typeface="+mj-lt"/>
                <a:ea typeface="+mj-ea"/>
                <a:cs typeface="+mj-cs"/>
              </a:rPr>
              <a:t>Checkpointing</a:t>
            </a:r>
            <a:endParaRPr lang="en-US" sz="3100" kern="1200">
              <a:solidFill>
                <a:srgbClr val="1F3864"/>
              </a:solidFill>
              <a:latin typeface="+mj-l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4507-E87E-A2B2-B42B-111B28E32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105" y="1410547"/>
            <a:ext cx="4688205" cy="934720"/>
          </a:xfrm>
        </p:spPr>
        <p:txBody>
          <a:bodyPr vert="horz" lIns="91440" tIns="45720" rIns="91440" bIns="45720" rtlCol="0" anchor="b">
            <a:noAutofit/>
          </a:bodyPr>
          <a:lstStyle/>
          <a:p>
            <a:pPr indent="-228600" defTabSz="914400"/>
            <a:r>
              <a:rPr lang="en-US" sz="1800">
                <a:solidFill>
                  <a:srgbClr val="1F3864"/>
                </a:solidFill>
              </a:rPr>
              <a:t>Store stream state</a:t>
            </a:r>
            <a:endParaRPr lang="en-US" sz="1800">
              <a:solidFill>
                <a:srgbClr val="1F3864"/>
              </a:solidFill>
              <a:cs typeface="Calibri"/>
            </a:endParaRPr>
          </a:p>
          <a:p>
            <a:pPr indent="-228600" defTabSz="914400"/>
            <a:r>
              <a:rPr lang="en-US" sz="1800">
                <a:solidFill>
                  <a:srgbClr val="1F3864"/>
                </a:solidFill>
              </a:rPr>
              <a:t>Track the progress of your stream processing</a:t>
            </a:r>
            <a:endParaRPr lang="en-US" sz="1800">
              <a:solidFill>
                <a:srgbClr val="1F3864"/>
              </a:solidFill>
              <a:cs typeface="Calibri"/>
            </a:endParaRPr>
          </a:p>
          <a:p>
            <a:pPr indent="-228600" defTabSz="914400"/>
            <a:r>
              <a:rPr lang="en-US" sz="1800">
                <a:solidFill>
                  <a:srgbClr val="1F3864"/>
                </a:solidFill>
              </a:rPr>
              <a:t>Can Not be shared between separate streams</a:t>
            </a:r>
            <a:endParaRPr lang="en-US" sz="1800">
              <a:solidFill>
                <a:srgbClr val="1F3864"/>
              </a:solidFill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E6E97-2C38-4430-EADC-23D474C53705}"/>
              </a:ext>
            </a:extLst>
          </p:cNvPr>
          <p:cNvSpPr txBox="1"/>
          <p:nvPr/>
        </p:nvSpPr>
        <p:spPr>
          <a:xfrm>
            <a:off x="1573022" y="2755899"/>
            <a:ext cx="4688205" cy="172847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err="1">
                <a:solidFill>
                  <a:srgbClr val="1F3864"/>
                </a:solidFill>
              </a:rPr>
              <a:t>streamDF.writeStream</a:t>
            </a:r>
            <a:r>
              <a:rPr lang="en-US">
                <a:solidFill>
                  <a:srgbClr val="1F3864"/>
                </a:solidFill>
              </a:rPr>
              <a:t> </a:t>
            </a:r>
            <a:endParaRPr lang="en-US">
              <a:solidFill>
                <a:srgbClr val="1F3864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1F3864"/>
                </a:solidFill>
              </a:rPr>
              <a:t>       .trigger(</a:t>
            </a:r>
            <a:r>
              <a:rPr lang="en-US" err="1">
                <a:solidFill>
                  <a:srgbClr val="1F3864"/>
                </a:solidFill>
              </a:rPr>
              <a:t>processingTime</a:t>
            </a:r>
            <a:r>
              <a:rPr lang="en-US">
                <a:solidFill>
                  <a:srgbClr val="1F3864"/>
                </a:solidFill>
              </a:rPr>
              <a:t>="2 minutes")  </a:t>
            </a:r>
            <a:endParaRPr lang="en-US">
              <a:solidFill>
                <a:srgbClr val="1F3864"/>
              </a:solidFill>
              <a:cs typeface="Calibri" panose="020F0502020204030204"/>
            </a:endParaRP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1F3864"/>
                </a:solidFill>
              </a:rPr>
              <a:t>     .</a:t>
            </a:r>
            <a:r>
              <a:rPr lang="en-US" err="1">
                <a:solidFill>
                  <a:srgbClr val="1F3864"/>
                </a:solidFill>
              </a:rPr>
              <a:t>outputMode</a:t>
            </a:r>
            <a:r>
              <a:rPr lang="en-US">
                <a:solidFill>
                  <a:srgbClr val="1F3864"/>
                </a:solidFill>
              </a:rPr>
              <a:t>("append") </a:t>
            </a:r>
            <a:endParaRPr lang="en-US">
              <a:solidFill>
                <a:srgbClr val="1F3864"/>
              </a:solidFill>
              <a:cs typeface="Calibri"/>
            </a:endParaRP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1F3864"/>
                </a:solidFill>
              </a:rPr>
              <a:t>     .option("</a:t>
            </a:r>
            <a:r>
              <a:rPr lang="en-US" err="1">
                <a:solidFill>
                  <a:srgbClr val="1F3864"/>
                </a:solidFill>
              </a:rPr>
              <a:t>checkpointLocation</a:t>
            </a:r>
            <a:r>
              <a:rPr lang="en-US">
                <a:solidFill>
                  <a:srgbClr val="1F3864"/>
                </a:solidFill>
              </a:rPr>
              <a:t>", "/path") </a:t>
            </a:r>
            <a:endParaRPr lang="en-US">
              <a:solidFill>
                <a:srgbClr val="1F3864"/>
              </a:solidFill>
              <a:cs typeface="Calibri"/>
            </a:endParaRP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rgbClr val="1F3864"/>
                </a:solidFill>
              </a:rPr>
              <a:t>     .table(”</a:t>
            </a:r>
            <a:r>
              <a:rPr lang="en-US" err="1">
                <a:solidFill>
                  <a:srgbClr val="1F3864"/>
                </a:solidFill>
              </a:rPr>
              <a:t>Output_Table</a:t>
            </a:r>
            <a:r>
              <a:rPr lang="en-US">
                <a:solidFill>
                  <a:srgbClr val="1F3864"/>
                </a:solidFill>
              </a:rPr>
              <a:t>")</a:t>
            </a:r>
            <a:endParaRPr lang="en-US">
              <a:solidFill>
                <a:srgbClr val="1F3864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EF91A-F278-5E39-93EA-E780E40A72CF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8" name="Picture 7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5C466143-1B3E-D102-D769-EA8433194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7" t="25843" r="17367" b="29040"/>
          <a:stretch/>
        </p:blipFill>
        <p:spPr>
          <a:xfrm>
            <a:off x="7971733" y="19802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9006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56536-FDDE-097B-8257-3A7DE5E9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97" y="1387941"/>
            <a:ext cx="7203893" cy="29514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1.Fault Tolerance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Checkpointing + Write-ahead logs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record the offset range of data being processed during each trigger interval.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2. Exactly-once guarantee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 Idempotent sinks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36512-3FC4-1244-C1B9-95D04583CE64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43B53D-1CF6-A828-ADFE-B4BFC9A9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cs typeface="Calibri Light"/>
              </a:rPr>
              <a:t>Guarantees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75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73C6B-10CD-4EFF-FE68-A26886367F3C}"/>
              </a:ext>
            </a:extLst>
          </p:cNvPr>
          <p:cNvSpPr txBox="1">
            <a:spLocks/>
          </p:cNvSpPr>
          <p:nvPr/>
        </p:nvSpPr>
        <p:spPr>
          <a:xfrm>
            <a:off x="466704" y="175587"/>
            <a:ext cx="7390756" cy="71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N"/>
              <a:t>Resources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D0229-25D7-74DE-92EE-F01C31C5D8B9}"/>
              </a:ext>
            </a:extLst>
          </p:cNvPr>
          <p:cNvSpPr txBox="1"/>
          <p:nvPr/>
        </p:nvSpPr>
        <p:spPr>
          <a:xfrm>
            <a:off x="1654346" y="1695513"/>
            <a:ext cx="583530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RAM 16 Gb(Memory),</a:t>
            </a:r>
          </a:p>
          <a:p>
            <a:r>
              <a:rPr lang="en-US" sz="24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Hard Disk 1Tb(Storage),</a:t>
            </a:r>
          </a:p>
          <a:p>
            <a:r>
              <a:rPr lang="en-US" sz="2400" b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CPU Quad Core (Compute)</a:t>
            </a:r>
            <a:endParaRPr lang="en-IN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964A3-14FB-D85B-777E-F4631B74D2B4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419845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AE0AD-7ED0-F784-EE59-972E54F03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189" y="1403316"/>
            <a:ext cx="7753826" cy="29514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ea typeface="+mn-lt"/>
                <a:cs typeface="+mn-lt"/>
              </a:rPr>
              <a:t>Some operations are not supported by streaming DataFrame</a:t>
            </a:r>
            <a:endParaRPr lang="en-US">
              <a:cs typeface="Calibri"/>
            </a:endParaRPr>
          </a:p>
          <a:p>
            <a:pPr marL="800100" lvl="1" indent="-457200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Sorting</a:t>
            </a:r>
          </a:p>
          <a:p>
            <a:pPr marL="800100" lvl="1" indent="-457200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Deduplication</a:t>
            </a:r>
          </a:p>
          <a:p>
            <a:pPr marL="342900" lvl="1" indent="0">
              <a:buNone/>
            </a:pPr>
            <a:endParaRPr lang="en-US"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Advanced methods</a:t>
            </a:r>
          </a:p>
          <a:p>
            <a:pPr marL="800100" lvl="1" indent="-457200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Windowing</a:t>
            </a:r>
          </a:p>
          <a:p>
            <a:pPr marL="800100" lvl="1" indent="-457200">
              <a:buFont typeface="Courier New" panose="020B0604020202020204" pitchFamily="34" charset="0"/>
              <a:buChar char="o"/>
            </a:pPr>
            <a:r>
              <a:rPr lang="en-US">
                <a:cs typeface="Calibri"/>
              </a:rPr>
              <a:t>Watemarking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4E062-AC89-B053-BC38-4181CFD02C65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05E5022-EBC1-E1EE-2485-3AA64AE0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cs typeface="Calibri Light"/>
              </a:rPr>
              <a:t>Unsupported Operations</a:t>
            </a:r>
          </a:p>
        </p:txBody>
      </p:sp>
    </p:spTree>
    <p:extLst>
      <p:ext uri="{BB962C8B-B14F-4D97-AF65-F5344CB8AC3E}">
        <p14:creationId xmlns:p14="http://schemas.microsoft.com/office/powerpoint/2010/main" val="57337877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3DF4-8179-B6CC-2883-8FC6FAF8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3600" b="1">
                <a:latin typeface="Calibri Light"/>
                <a:ea typeface="+mn-lt"/>
                <a:cs typeface="Calibri Light"/>
              </a:rPr>
              <a:t>Incremental Data </a:t>
            </a:r>
            <a:endParaRPr lang="en-US" sz="3600" b="1">
              <a:latin typeface="Calibri Light"/>
              <a:cs typeface="Calibri Light"/>
            </a:endParaRPr>
          </a:p>
          <a:p>
            <a:pPr marL="0" indent="0" algn="ctr">
              <a:buNone/>
            </a:pPr>
            <a:r>
              <a:rPr lang="en-US" sz="3600" b="1">
                <a:latin typeface="Calibri Light"/>
                <a:ea typeface="+mn-lt"/>
                <a:cs typeface="Calibri Light"/>
              </a:rPr>
              <a:t>Ingestion from Files</a:t>
            </a:r>
            <a:endParaRPr lang="en-US" sz="3600" b="1">
              <a:latin typeface="Calibri Light"/>
              <a:cs typeface="Calibri Light"/>
            </a:endParaRPr>
          </a:p>
          <a:p>
            <a:pPr marL="0" indent="0">
              <a:buNone/>
            </a:pPr>
            <a:endParaRPr lang="en-US" b="1">
              <a:latin typeface="Calibri Light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55CD4-2AE6-510C-FAC9-F6D04392A9DE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pic>
        <p:nvPicPr>
          <p:cNvPr id="2" name="Picture 2" descr="cloudthat logo by J Muse on Dribbble">
            <a:extLst>
              <a:ext uri="{FF2B5EF4-FFF2-40B4-BE49-F238E27FC236}">
                <a16:creationId xmlns:a16="http://schemas.microsoft.com/office/drawing/2014/main" id="{1CF12CDB-A02F-E6C8-5BE5-0F39048AE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498" y="67477"/>
            <a:ext cx="1217883" cy="91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7250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F825-210D-7599-2F76-85C99EB1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Learning 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EB0D6-8F21-C74D-9DC1-3671E9F06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What is incremental data Ingestion from file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COPY INTO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Auto Loader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968EA-B0D8-ABB8-C057-6B88346E1E90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229109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8A44-77FD-15F8-ADC0-C6EB8588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Incremental Data Ingestion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80A3E-8F23-12CA-EF11-C76917577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Loading new data files encountered since the last ingestion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Reduces redundant processing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2 mechanisms:</a:t>
            </a:r>
            <a:endParaRPr lang="en-US" b="1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COPY INTO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Auto loader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22086B-74D5-E84D-02DF-E6FDB9C0065B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5406187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2117-6BC6-8629-C1B6-432BE9A5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Databricks Autoloader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0564C-36B6-BBC5-398E-FB06C93DC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5662"/>
            <a:ext cx="7886700" cy="15490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Structured Streaming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Can process billions of files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Support near real-time ingestion of millions of files per hour.</a:t>
            </a:r>
            <a:endParaRPr lang="en-US">
              <a:cs typeface="Calibri" panose="020F0502020204030204"/>
            </a:endParaRP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E3749-4D4C-0DAB-24BA-0A2816AB2A49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034176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82E7-67CD-BF5B-BAAC-D43BF25B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is Autoloader?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F8DAC-F3A7-9AF9-5ADF-B2C5011D8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2195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Autoloader combines our three approaches of:</a:t>
            </a:r>
          </a:p>
          <a:p>
            <a:r>
              <a:rPr lang="en-US">
                <a:cs typeface="Calibri"/>
              </a:rPr>
              <a:t>Storing Metadata about what has been read</a:t>
            </a:r>
          </a:p>
          <a:p>
            <a:r>
              <a:rPr lang="en-US">
                <a:cs typeface="Calibri"/>
              </a:rPr>
              <a:t>Using Structured Streaming for immediate processing</a:t>
            </a:r>
          </a:p>
          <a:p>
            <a:r>
              <a:rPr lang="en-US">
                <a:cs typeface="Calibri"/>
              </a:rPr>
              <a:t>Utilising Cloud Native components to </a:t>
            </a:r>
            <a:r>
              <a:rPr lang="en-US" err="1">
                <a:cs typeface="Calibri"/>
              </a:rPr>
              <a:t>optimise</a:t>
            </a:r>
            <a:r>
              <a:rPr lang="en-US">
                <a:cs typeface="Calibri"/>
              </a:rPr>
              <a:t> identifying arriving files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34336-8079-0086-B093-608A6A99771E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067972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26E6D-5D63-BD32-855F-994B1D64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17" y="358511"/>
            <a:ext cx="7886700" cy="994172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Auto loader Checkpointing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BD061-F275-E807-41C9-9516133BB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317" y="1453886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Store metadata of the discovered files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Exactly-once guarantees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Fault tolerance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37BCD-C600-1FCF-D377-F69D7664E4B5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84451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6454-426D-A04E-FF40-3E83C101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Auto Loader in PySpark API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EA10-21C8-37F2-5A4F-EE6FF79D0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>
                <a:ea typeface="+mn-lt"/>
                <a:cs typeface="+mn-lt"/>
              </a:rPr>
              <a:t>spark.readStream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.format</a:t>
            </a:r>
            <a:r>
              <a:rPr lang="en-US">
                <a:ea typeface="+mn-lt"/>
                <a:cs typeface="+mn-lt"/>
              </a:rPr>
              <a:t>("cloudFiles")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.option</a:t>
            </a:r>
            <a:r>
              <a:rPr lang="en-US">
                <a:ea typeface="+mn-lt"/>
                <a:cs typeface="+mn-lt"/>
              </a:rPr>
              <a:t>("cloudFiles.format", &lt;</a:t>
            </a:r>
            <a:r>
              <a:rPr lang="en-US" err="1">
                <a:ea typeface="+mn-lt"/>
                <a:cs typeface="+mn-lt"/>
              </a:rPr>
              <a:t>source_format</a:t>
            </a:r>
            <a:r>
              <a:rPr lang="en-US">
                <a:ea typeface="+mn-lt"/>
                <a:cs typeface="+mn-lt"/>
              </a:rPr>
              <a:t>&gt;)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.load</a:t>
            </a:r>
            <a:r>
              <a:rPr lang="en-US">
                <a:ea typeface="+mn-lt"/>
                <a:cs typeface="+mn-lt"/>
              </a:rPr>
              <a:t>('/path/to/files’)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  .writeStream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.option</a:t>
            </a:r>
            <a:r>
              <a:rPr lang="en-US">
                <a:ea typeface="+mn-lt"/>
                <a:cs typeface="+mn-lt"/>
              </a:rPr>
              <a:t>("</a:t>
            </a:r>
            <a:r>
              <a:rPr lang="en-US" err="1">
                <a:ea typeface="+mn-lt"/>
                <a:cs typeface="+mn-lt"/>
              </a:rPr>
              <a:t>checkpointLocation</a:t>
            </a:r>
            <a:r>
              <a:rPr lang="en-US">
                <a:ea typeface="+mn-lt"/>
                <a:cs typeface="+mn-lt"/>
              </a:rPr>
              <a:t>", &lt;checkpoint_directory&gt;)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</a:t>
            </a:r>
            <a:r>
              <a:rPr lang="en-US" b="1">
                <a:ea typeface="+mn-lt"/>
                <a:cs typeface="+mn-lt"/>
              </a:rPr>
              <a:t> .table</a:t>
            </a:r>
            <a:r>
              <a:rPr lang="en-US">
                <a:ea typeface="+mn-lt"/>
                <a:cs typeface="+mn-lt"/>
              </a:rPr>
              <a:t>(&lt;table_name&gt;)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9FF5A-B46C-9770-EFA4-25F04120D5EE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836916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6454-426D-A04E-FF40-3E83C101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Auto Loader +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EA10-21C8-37F2-5A4F-EE6FF79D0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None/>
            </a:pPr>
            <a:r>
              <a:rPr lang="en-US" err="1">
                <a:ea typeface="+mn-lt"/>
                <a:cs typeface="+mn-lt"/>
              </a:rPr>
              <a:t>spark.readStream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.format</a:t>
            </a:r>
            <a:r>
              <a:rPr lang="en-US">
                <a:ea typeface="+mn-lt"/>
                <a:cs typeface="+mn-lt"/>
              </a:rPr>
              <a:t>("</a:t>
            </a:r>
            <a:r>
              <a:rPr lang="en-US" err="1">
                <a:ea typeface="+mn-lt"/>
                <a:cs typeface="+mn-lt"/>
              </a:rPr>
              <a:t>cloudFiles</a:t>
            </a:r>
            <a:r>
              <a:rPr lang="en-US">
                <a:ea typeface="+mn-lt"/>
                <a:cs typeface="+mn-lt"/>
              </a:rPr>
              <a:t>")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.option</a:t>
            </a:r>
            <a:r>
              <a:rPr lang="en-US">
                <a:ea typeface="+mn-lt"/>
                <a:cs typeface="+mn-lt"/>
              </a:rPr>
              <a:t>("</a:t>
            </a:r>
            <a:r>
              <a:rPr lang="en-US" err="1">
                <a:ea typeface="+mn-lt"/>
                <a:cs typeface="+mn-lt"/>
              </a:rPr>
              <a:t>cloudFiles.format</a:t>
            </a:r>
            <a:r>
              <a:rPr lang="en-US">
                <a:ea typeface="+mn-lt"/>
                <a:cs typeface="+mn-lt"/>
              </a:rPr>
              <a:t>", &lt;</a:t>
            </a:r>
            <a:r>
              <a:rPr lang="en-US" err="1">
                <a:ea typeface="+mn-lt"/>
                <a:cs typeface="+mn-lt"/>
              </a:rPr>
              <a:t>source_format</a:t>
            </a:r>
            <a:r>
              <a:rPr lang="en-US">
                <a:ea typeface="+mn-lt"/>
                <a:cs typeface="+mn-lt"/>
              </a:rPr>
              <a:t>&gt;)</a:t>
            </a:r>
          </a:p>
          <a:p>
            <a:pPr>
              <a:buNone/>
            </a:pPr>
            <a:r>
              <a:rPr lang="en-US"/>
              <a:t>.option(“cloudFiles.</a:t>
            </a:r>
            <a:r>
              <a:rPr lang="en-US" err="1"/>
              <a:t>schemaEvolution</a:t>
            </a:r>
            <a:r>
              <a:rPr lang="en-US"/>
              <a:t>”,”path)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.load</a:t>
            </a:r>
            <a:r>
              <a:rPr lang="en-US">
                <a:ea typeface="+mn-lt"/>
                <a:cs typeface="+mn-lt"/>
              </a:rPr>
              <a:t>('/path/to/files’)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  .</a:t>
            </a:r>
            <a:r>
              <a:rPr lang="en-US" err="1">
                <a:ea typeface="+mn-lt"/>
                <a:cs typeface="+mn-lt"/>
              </a:rPr>
              <a:t>writeStream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.option</a:t>
            </a:r>
            <a:r>
              <a:rPr lang="en-US">
                <a:ea typeface="+mn-lt"/>
                <a:cs typeface="+mn-lt"/>
              </a:rPr>
              <a:t>("</a:t>
            </a:r>
            <a:r>
              <a:rPr lang="en-US" err="1">
                <a:ea typeface="+mn-lt"/>
                <a:cs typeface="+mn-lt"/>
              </a:rPr>
              <a:t>checkpointLocation</a:t>
            </a:r>
            <a:r>
              <a:rPr lang="en-US">
                <a:ea typeface="+mn-lt"/>
                <a:cs typeface="+mn-lt"/>
              </a:rPr>
              <a:t>", &lt;</a:t>
            </a:r>
            <a:r>
              <a:rPr lang="en-US" err="1">
                <a:ea typeface="+mn-lt"/>
                <a:cs typeface="+mn-lt"/>
              </a:rPr>
              <a:t>checkpoint_directory</a:t>
            </a:r>
            <a:r>
              <a:rPr lang="en-US">
                <a:ea typeface="+mn-lt"/>
                <a:cs typeface="+mn-lt"/>
              </a:rPr>
              <a:t>&gt;)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</a:t>
            </a:r>
            <a:r>
              <a:rPr lang="en-US" b="1">
                <a:ea typeface="+mn-lt"/>
                <a:cs typeface="+mn-lt"/>
              </a:rPr>
              <a:t>.option</a:t>
            </a:r>
            <a:r>
              <a:rPr lang="en-US">
                <a:ea typeface="+mn-lt"/>
                <a:cs typeface="+mn-lt"/>
              </a:rPr>
              <a:t>("</a:t>
            </a:r>
            <a:r>
              <a:rPr lang="en-US" err="1">
                <a:ea typeface="+mn-lt"/>
                <a:cs typeface="+mn-lt"/>
              </a:rPr>
              <a:t>mergeSchema</a:t>
            </a:r>
            <a:r>
              <a:rPr lang="en-US">
                <a:ea typeface="+mn-lt"/>
                <a:cs typeface="+mn-lt"/>
              </a:rPr>
              <a:t>", “true”)</a:t>
            </a:r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</a:t>
            </a:r>
            <a:r>
              <a:rPr lang="en-US" b="1">
                <a:ea typeface="+mn-lt"/>
                <a:cs typeface="+mn-lt"/>
              </a:rPr>
              <a:t> .table</a:t>
            </a:r>
            <a:r>
              <a:rPr lang="en-US">
                <a:ea typeface="+mn-lt"/>
                <a:cs typeface="+mn-lt"/>
              </a:rPr>
              <a:t>(&lt;</a:t>
            </a:r>
            <a:r>
              <a:rPr lang="en-US" err="1">
                <a:ea typeface="+mn-lt"/>
                <a:cs typeface="+mn-lt"/>
              </a:rPr>
              <a:t>table_name</a:t>
            </a:r>
            <a:r>
              <a:rPr lang="en-US">
                <a:ea typeface="+mn-lt"/>
                <a:cs typeface="+mn-lt"/>
              </a:rPr>
              <a:t>&gt;)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9FF5A-B46C-9770-EFA4-25F04120D5EE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0276218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06454-426D-A04E-FF40-3E83C101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COPY INTO vs. Auto Loader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FEA10-21C8-37F2-5A4F-EE6FF79D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0181"/>
            <a:ext cx="3152955" cy="13872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COPY INTO</a:t>
            </a:r>
            <a:endParaRPr lang="en-US" b="1"/>
          </a:p>
          <a:p>
            <a:r>
              <a:rPr lang="en-US">
                <a:ea typeface="+mn-lt"/>
                <a:cs typeface="+mn-lt"/>
              </a:rPr>
              <a:t>Thousands of files</a:t>
            </a:r>
          </a:p>
          <a:p>
            <a:r>
              <a:rPr lang="en-US">
                <a:ea typeface="+mn-lt"/>
                <a:cs typeface="+mn-lt"/>
              </a:rPr>
              <a:t>Less efficient at scale</a:t>
            </a:r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9FF5A-B46C-9770-EFA4-25F04120D5EE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F2BC6A-3B44-2DD8-EA85-275D0C4CB143}"/>
              </a:ext>
            </a:extLst>
          </p:cNvPr>
          <p:cNvSpPr txBox="1">
            <a:spLocks/>
          </p:cNvSpPr>
          <p:nvPr/>
        </p:nvSpPr>
        <p:spPr>
          <a:xfrm>
            <a:off x="5029559" y="1521619"/>
            <a:ext cx="3476446" cy="13872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b="1">
                <a:ea typeface="+mn-lt"/>
                <a:cs typeface="+mn-lt"/>
              </a:rPr>
              <a:t>Auto Loader</a:t>
            </a:r>
            <a:endParaRPr lang="en-US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Millions of files</a:t>
            </a:r>
            <a:endParaRPr lang="en-US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Efficient at scale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42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D473-C1BF-9CB4-722A-0E9C2094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64" y="233023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en-IN"/>
              <a:t>Hadoop</a:t>
            </a:r>
            <a:br>
              <a:rPr lang="en-IN"/>
            </a:br>
            <a:endParaRPr lang="en-I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22D26C0-1E0C-0656-093B-4D4918AEA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66" y="106918"/>
            <a:ext cx="2915186" cy="75668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F735E97B-784E-28FE-5FBD-152E6533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 rtl="0">
              <a:buFont typeface=""/>
              <a:buChar char="•"/>
            </a:pPr>
            <a:r>
              <a:rPr lang="en-US" sz="1100" baseline="0">
                <a:solidFill>
                  <a:srgbClr val="444444"/>
                </a:solidFill>
                <a:latin typeface="Calibri"/>
                <a:ea typeface="Arial"/>
                <a:cs typeface="Arial"/>
              </a:rPr>
              <a:t>Hadoop is a framework to solve Bigdata problems </a:t>
            </a:r>
            <a:r>
              <a:rPr lang="en-US" sz="1100">
                <a:solidFill>
                  <a:srgbClr val="444444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1100" baseline="0">
                <a:solidFill>
                  <a:srgbClr val="444444"/>
                </a:solidFill>
                <a:latin typeface="Calibri"/>
                <a:ea typeface="Arial"/>
                <a:cs typeface="Arial"/>
              </a:rPr>
              <a:t>Apache Hadoop is one of the most popularly used tools in the Big Data industry.</a:t>
            </a:r>
            <a:r>
              <a:rPr lang="en-US" sz="1100">
                <a:solidFill>
                  <a:srgbClr val="444444"/>
                </a:solidFill>
                <a:latin typeface="Calibri"/>
                <a:ea typeface="Arial"/>
                <a:cs typeface="Arial"/>
              </a:rPr>
              <a:t>​</a:t>
            </a:r>
          </a:p>
          <a:p>
            <a:pPr marL="228600" lvl="0" indent="-228600" rtl="0">
              <a:buFont typeface=""/>
              <a:buChar char="•"/>
            </a:pPr>
            <a:r>
              <a:rPr lang="en-US" sz="1100" baseline="0">
                <a:solidFill>
                  <a:srgbClr val="444444"/>
                </a:solidFill>
                <a:latin typeface="Calibri"/>
                <a:ea typeface="Arial"/>
                <a:cs typeface="Arial"/>
              </a:rPr>
              <a:t>Hadoop is an open-source framework from Apache and runs on commodity hardware. It is used to store process and analyze Big Data.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41105D-7AFA-0674-5E05-7068D25D34BC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1839055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D15D8-6723-54E1-412C-1FF13C80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do we handle Evolution?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D00CD-ED72-327A-7677-17FE56067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cs typeface="Calibri"/>
              </a:rPr>
              <a:t>Fail the stream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Manually Intervene</a:t>
            </a:r>
          </a:p>
          <a:p>
            <a:pPr marL="457200" indent="-457200">
              <a:buAutoNum type="arabicPeriod"/>
            </a:pPr>
            <a:r>
              <a:rPr lang="en-US">
                <a:cs typeface="Calibri"/>
              </a:rPr>
              <a:t>Automatically Evolve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E69C5-1E3F-E743-CBF8-B15869DFE6BD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992234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191B8-E612-BABA-2A79-EA527B0D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Schema Inference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B438F-5395-E860-AD84-6BBAB1A82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2955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Cloudfiles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   </a:t>
            </a:r>
            <a:r>
              <a:rPr lang="en-US" b="1">
                <a:cs typeface="Calibri"/>
              </a:rPr>
              <a:t>.schemaLocation</a:t>
            </a:r>
            <a:r>
              <a:rPr lang="en-US">
                <a:cs typeface="Calibri"/>
              </a:rPr>
              <a:t> - where to share the schema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   </a:t>
            </a:r>
            <a:r>
              <a:rPr lang="en-US" b="1">
                <a:cs typeface="Calibri"/>
              </a:rPr>
              <a:t>.inferColumnTypes</a:t>
            </a:r>
            <a:r>
              <a:rPr lang="en-US">
                <a:cs typeface="Calibri"/>
              </a:rPr>
              <a:t> - sample data to infer types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   </a:t>
            </a:r>
            <a:r>
              <a:rPr lang="en-US" b="1">
                <a:cs typeface="Calibri"/>
              </a:rPr>
              <a:t>.schemaHints </a:t>
            </a:r>
            <a:r>
              <a:rPr lang="en-US">
                <a:cs typeface="Calibri"/>
              </a:rPr>
              <a:t>- manually specify data types for certain columns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1668C5-2ABB-0893-75C3-9B88FFEDFD4D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897362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9E99-6ACF-77B6-F5D9-2A81F4BC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Schema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FC9D1-7EA0-7EAD-841A-F47AD9102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To allow for schema evolution, we can include a schema evolution mode option: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CloudFiles.schemaEvolutionMode</a:t>
            </a:r>
          </a:p>
          <a:p>
            <a:pPr marL="342900" indent="-342900"/>
            <a:r>
              <a:rPr lang="en-US" b="1" err="1">
                <a:cs typeface="Calibri"/>
              </a:rPr>
              <a:t>addNewColumns</a:t>
            </a:r>
            <a:r>
              <a:rPr lang="en-US" b="1">
                <a:cs typeface="Calibri"/>
              </a:rPr>
              <a:t> – </a:t>
            </a:r>
            <a:r>
              <a:rPr lang="en-US">
                <a:cs typeface="Calibri"/>
              </a:rPr>
              <a:t>Fail the job, updates the schema metastore</a:t>
            </a:r>
          </a:p>
          <a:p>
            <a:pPr marL="342900" indent="-342900"/>
            <a:r>
              <a:rPr lang="en-US" b="1" err="1">
                <a:cs typeface="Calibri"/>
              </a:rPr>
              <a:t>failOnNewColumns</a:t>
            </a:r>
            <a:r>
              <a:rPr lang="en-US" b="1">
                <a:cs typeface="Calibri"/>
              </a:rPr>
              <a:t> – </a:t>
            </a:r>
            <a:r>
              <a:rPr lang="en-US">
                <a:cs typeface="Calibri"/>
              </a:rPr>
              <a:t>Faile the job, no updates made</a:t>
            </a:r>
          </a:p>
          <a:p>
            <a:pPr marL="342900" indent="-342900"/>
            <a:r>
              <a:rPr lang="en-US" b="1">
                <a:cs typeface="Calibri"/>
              </a:rPr>
              <a:t>rescue – </a:t>
            </a:r>
            <a:r>
              <a:rPr lang="en-US">
                <a:cs typeface="Calibri"/>
              </a:rPr>
              <a:t>Do not fail, pull all unexpected data </a:t>
            </a:r>
            <a:r>
              <a:rPr lang="en-US" err="1">
                <a:cs typeface="Calibri"/>
              </a:rPr>
              <a:t>into_rescued_data</a:t>
            </a:r>
            <a:endParaRPr lang="en-US">
              <a:cs typeface="Calibri"/>
            </a:endParaRPr>
          </a:p>
          <a:p>
            <a:pPr marL="342900" indent="-342900"/>
            <a:r>
              <a:rPr lang="en-US" b="1">
                <a:cs typeface="Calibri"/>
              </a:rPr>
              <a:t>none – </a:t>
            </a:r>
            <a:r>
              <a:rPr lang="en-US">
                <a:cs typeface="Calibri"/>
              </a:rPr>
              <a:t>Ignore any new columns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51D13-E03A-9003-4207-DFF1DF0AE01E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6546861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3B58B-CBE3-4340-9410-CE5BAEF79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COPY INTO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60B4E-11FA-5C16-7D72-A3B9A395F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SQL command</a:t>
            </a:r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Idempotently and incrementally load new data files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 Files that have already been loaded are skipped.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0DBB8-7F17-462C-48C2-2FA7C8FD18FE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5336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A2A9E-1217-DF5B-3656-6C7C9AB4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COPY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DE320-FCD7-B38A-C1BF-920374876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82955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COPY INTO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my_table</a:t>
            </a:r>
            <a:endParaRPr lang="en-US">
              <a:cs typeface="Calibri"/>
            </a:endParaRPr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FROM</a:t>
            </a:r>
            <a:r>
              <a:rPr lang="en-US">
                <a:ea typeface="+mn-lt"/>
                <a:cs typeface="+mn-lt"/>
              </a:rPr>
              <a:t> '/path/to/files’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FILEFORMAT = </a:t>
            </a:r>
            <a:r>
              <a:rPr lang="en-US">
                <a:ea typeface="+mn-lt"/>
                <a:cs typeface="+mn-lt"/>
              </a:rPr>
              <a:t>&lt;format&gt;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FORMAT_OPTIONS</a:t>
            </a:r>
            <a:r>
              <a:rPr lang="en-US">
                <a:ea typeface="+mn-lt"/>
                <a:cs typeface="+mn-lt"/>
              </a:rPr>
              <a:t> (&lt;format options&gt;)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COPY_OPTIONS</a:t>
            </a:r>
            <a:r>
              <a:rPr lang="en-US">
                <a:ea typeface="+mn-lt"/>
                <a:cs typeface="+mn-lt"/>
              </a:rPr>
              <a:t> (&lt;copy options&gt;);</a:t>
            </a:r>
            <a:endParaRPr lang="en-US">
              <a:cs typeface="Calibri"/>
            </a:endParaRPr>
          </a:p>
          <a:p>
            <a:pPr>
              <a:buNone/>
            </a:pPr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1287F-100B-D1C4-921B-E0C779DCFF58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 err="1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 err="1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17977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118C-E73D-F127-643E-A98C8EF3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Example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FE32D-978E-6B94-5175-DB4B8F610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>
                <a:ea typeface="+mn-lt"/>
                <a:cs typeface="+mn-lt"/>
              </a:rPr>
              <a:t>COPY INTO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my_table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FROM</a:t>
            </a:r>
            <a:r>
              <a:rPr lang="en-US">
                <a:ea typeface="+mn-lt"/>
                <a:cs typeface="+mn-lt"/>
              </a:rPr>
              <a:t> '/path/to/files’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FILEFORMAT =</a:t>
            </a:r>
            <a:r>
              <a:rPr lang="en-US">
                <a:ea typeface="+mn-lt"/>
                <a:cs typeface="+mn-lt"/>
              </a:rPr>
              <a:t> CSV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FORMAT_OPTIONS</a:t>
            </a:r>
            <a:r>
              <a:rPr lang="en-US">
                <a:ea typeface="+mn-lt"/>
                <a:cs typeface="+mn-lt"/>
              </a:rPr>
              <a:t> ('delimiter' = '|’,</a:t>
            </a:r>
            <a:endParaRPr lang="en-US"/>
          </a:p>
          <a:p>
            <a:pPr>
              <a:buNone/>
            </a:pPr>
            <a:r>
              <a:rPr lang="en-US">
                <a:ea typeface="+mn-lt"/>
                <a:cs typeface="+mn-lt"/>
              </a:rPr>
              <a:t>         'header' = 'true')</a:t>
            </a:r>
            <a:endParaRPr lang="en-US"/>
          </a:p>
          <a:p>
            <a:pPr>
              <a:buNone/>
            </a:pPr>
            <a:r>
              <a:rPr lang="en-US" b="1">
                <a:ea typeface="+mn-lt"/>
                <a:cs typeface="+mn-lt"/>
              </a:rPr>
              <a:t>COPY_OPTIONS</a:t>
            </a:r>
            <a:r>
              <a:rPr lang="en-US">
                <a:ea typeface="+mn-lt"/>
                <a:cs typeface="+mn-lt"/>
              </a:rPr>
              <a:t> ('</a:t>
            </a:r>
            <a:r>
              <a:rPr lang="en-US" err="1">
                <a:ea typeface="+mn-lt"/>
                <a:cs typeface="+mn-lt"/>
              </a:rPr>
              <a:t>mergeSchema</a:t>
            </a:r>
            <a:r>
              <a:rPr lang="en-US">
                <a:ea typeface="+mn-lt"/>
                <a:cs typeface="+mn-lt"/>
              </a:rPr>
              <a:t>' = 'true’)</a:t>
            </a:r>
            <a:endParaRPr lang="en-US"/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28F2B-EC19-587C-5B42-62105769A191}"/>
              </a:ext>
            </a:extLst>
          </p:cNvPr>
          <p:cNvSpPr txBox="1"/>
          <p:nvPr/>
        </p:nvSpPr>
        <p:spPr>
          <a:xfrm>
            <a:off x="7640943" y="4794151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910888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6727-16AA-E2DA-973C-6B1E9A30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DELTA LIVE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5CF65-B288-F52F-E76B-C6819749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5686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B006-F7E9-53B3-8CAD-C86378C7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B0F59-A392-D19B-5DE2-43089BA98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5B9D2-7FB7-0993-A18A-60FA39B9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4" y="377131"/>
            <a:ext cx="8601777" cy="43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7246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A339E-64A2-C194-BFC8-6A72AA403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F279-8B02-CA96-7171-6CE279C7D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8281F-6BAF-5443-3A70-B5B06AE5C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82" y="274104"/>
            <a:ext cx="8450036" cy="43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2516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C3B0-329A-D884-D372-8D51BD84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955F-779E-E8A4-B5AA-503463640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8776EA-9C63-7758-AFE9-F4E635EACAC8}"/>
                  </a:ext>
                </a:extLst>
              </p14:cNvPr>
              <p14:cNvContentPartPr/>
              <p14:nvPr/>
            </p14:nvContentPartPr>
            <p14:xfrm>
              <a:off x="707710" y="1777357"/>
              <a:ext cx="1495264" cy="11518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8776EA-9C63-7758-AFE9-F4E635EACA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9712" y="1759359"/>
                <a:ext cx="1530900" cy="118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B56AB2-2278-0280-A7F8-CC62EF2EBBCA}"/>
                  </a:ext>
                </a:extLst>
              </p14:cNvPr>
              <p14:cNvContentPartPr/>
              <p14:nvPr/>
            </p14:nvContentPartPr>
            <p14:xfrm>
              <a:off x="816166" y="1816903"/>
              <a:ext cx="7374" cy="14841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B56AB2-2278-0280-A7F8-CC62EF2EBB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804" y="1798979"/>
                <a:ext cx="63530" cy="183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38F283-9005-191B-3377-DC5CD92CD314}"/>
                  </a:ext>
                </a:extLst>
              </p14:cNvPr>
              <p14:cNvContentPartPr/>
              <p14:nvPr/>
            </p14:nvContentPartPr>
            <p14:xfrm>
              <a:off x="1388458" y="1821728"/>
              <a:ext cx="242226" cy="114362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38F283-9005-191B-3377-DC5CD92CD3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0489" y="1803729"/>
                <a:ext cx="277805" cy="1179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9560CF-9EC8-B2BC-F70E-4394B42DCFE1}"/>
                  </a:ext>
                </a:extLst>
              </p14:cNvPr>
              <p14:cNvContentPartPr/>
              <p14:nvPr/>
            </p14:nvContentPartPr>
            <p14:xfrm>
              <a:off x="783796" y="2266303"/>
              <a:ext cx="1483902" cy="4095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9560CF-9EC8-B2BC-F70E-4394B42DCF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801" y="2248495"/>
                <a:ext cx="1519533" cy="76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0C96C2-E8BC-31AD-EBBA-2F7FD963D574}"/>
                  </a:ext>
                </a:extLst>
              </p14:cNvPr>
              <p14:cNvContentPartPr/>
              <p14:nvPr/>
            </p14:nvContentPartPr>
            <p14:xfrm>
              <a:off x="806915" y="1223669"/>
              <a:ext cx="702534" cy="47737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0C96C2-E8BC-31AD-EBBA-2F7FD963D5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8920" y="1205682"/>
                <a:ext cx="738165" cy="5129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F42FB50-CA04-0F06-A98B-4F69644DEB04}"/>
                  </a:ext>
                </a:extLst>
              </p14:cNvPr>
              <p14:cNvContentPartPr/>
              <p14:nvPr/>
            </p14:nvContentPartPr>
            <p14:xfrm>
              <a:off x="1613789" y="1274316"/>
              <a:ext cx="242018" cy="44773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F42FB50-CA04-0F06-A98B-4F69644DEB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5808" y="1256320"/>
                <a:ext cx="277619" cy="483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9C62CA6-2B13-AB39-0B3D-C96CED3556B9}"/>
                  </a:ext>
                </a:extLst>
              </p14:cNvPr>
              <p14:cNvContentPartPr/>
              <p14:nvPr/>
            </p14:nvContentPartPr>
            <p14:xfrm>
              <a:off x="1873709" y="1266611"/>
              <a:ext cx="187927" cy="341797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9C62CA6-2B13-AB39-0B3D-C96CED3556B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55743" y="1248622"/>
                <a:ext cx="223500" cy="377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B6C9A15-4B33-CB23-4EF0-88DC46E17387}"/>
                  </a:ext>
                </a:extLst>
              </p14:cNvPr>
              <p14:cNvContentPartPr/>
              <p14:nvPr/>
            </p14:nvContentPartPr>
            <p14:xfrm>
              <a:off x="1113026" y="607888"/>
              <a:ext cx="425641" cy="5295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B6C9A15-4B33-CB23-4EF0-88DC46E173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5036" y="589890"/>
                <a:ext cx="461261" cy="565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F1E5951-FB90-350F-3281-7408C09A6D6F}"/>
                  </a:ext>
                </a:extLst>
              </p14:cNvPr>
              <p14:cNvContentPartPr/>
              <p14:nvPr/>
            </p14:nvContentPartPr>
            <p14:xfrm>
              <a:off x="1638271" y="847614"/>
              <a:ext cx="135475" cy="193557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F1E5951-FB90-350F-3281-7408C09A6D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20303" y="829625"/>
                <a:ext cx="171051" cy="229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7DF85B6-FAB5-8630-DDDB-1171165D1591}"/>
                  </a:ext>
                </a:extLst>
              </p14:cNvPr>
              <p14:cNvContentPartPr/>
              <p14:nvPr/>
            </p14:nvContentPartPr>
            <p14:xfrm>
              <a:off x="5234221" y="1771678"/>
              <a:ext cx="329262" cy="50516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7DF85B6-FAB5-8630-DDDB-1171165D159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16229" y="1753688"/>
                <a:ext cx="364887" cy="540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F3E7E15-D500-19DF-3FF3-FD099248271B}"/>
                  </a:ext>
                </a:extLst>
              </p14:cNvPr>
              <p14:cNvContentPartPr/>
              <p14:nvPr/>
            </p14:nvContentPartPr>
            <p14:xfrm>
              <a:off x="5275087" y="1745430"/>
              <a:ext cx="672630" cy="863974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F3E7E15-D500-19DF-3FF3-FD099248271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57102" y="1727438"/>
                <a:ext cx="708240" cy="899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49D0763-B9FD-A2FD-B1F3-25C41B621897}"/>
                  </a:ext>
                </a:extLst>
              </p14:cNvPr>
              <p14:cNvContentPartPr/>
              <p14:nvPr/>
            </p14:nvContentPartPr>
            <p14:xfrm>
              <a:off x="5229772" y="2286467"/>
              <a:ext cx="523810" cy="422167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49D0763-B9FD-A2FD-B1F3-25C41B62189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11784" y="2268487"/>
                <a:ext cx="559426" cy="457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90E4578-F38B-9FE3-6C4B-A82EA39999FB}"/>
                  </a:ext>
                </a:extLst>
              </p14:cNvPr>
              <p14:cNvContentPartPr/>
              <p14:nvPr/>
            </p14:nvContentPartPr>
            <p14:xfrm>
              <a:off x="5697662" y="2347679"/>
              <a:ext cx="317509" cy="406018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90E4578-F38B-9FE3-6C4B-A82EA39999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79683" y="2329698"/>
                <a:ext cx="353107" cy="441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E96CCE-23BB-29F7-72FE-AD27BAC1E06B}"/>
                  </a:ext>
                </a:extLst>
              </p14:cNvPr>
              <p14:cNvContentPartPr/>
              <p14:nvPr/>
            </p14:nvContentPartPr>
            <p14:xfrm>
              <a:off x="5212849" y="2456275"/>
              <a:ext cx="586026" cy="45044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E96CCE-23BB-29F7-72FE-AD27BAC1E06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94862" y="2438300"/>
                <a:ext cx="621641" cy="486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A2FFF66-709C-3DEE-D642-765BC1EF0BAA}"/>
                  </a:ext>
                </a:extLst>
              </p14:cNvPr>
              <p14:cNvContentPartPr/>
              <p14:nvPr/>
            </p14:nvContentPartPr>
            <p14:xfrm>
              <a:off x="5810547" y="2478780"/>
              <a:ext cx="344059" cy="534987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A2FFF66-709C-3DEE-D642-765BC1EF0BA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92552" y="2460791"/>
                <a:ext cx="379689" cy="570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6A96C68-6B7D-B533-5EFE-7743E2B8766D}"/>
                  </a:ext>
                </a:extLst>
              </p14:cNvPr>
              <p14:cNvContentPartPr/>
              <p14:nvPr/>
            </p14:nvContentPartPr>
            <p14:xfrm>
              <a:off x="2359634" y="2258814"/>
              <a:ext cx="2679234" cy="17263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6A96C68-6B7D-B533-5EFE-7743E2B8766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41636" y="2240868"/>
                <a:ext cx="2714871" cy="2081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ACBBD40-312F-DBB8-438F-49D906B92461}"/>
                  </a:ext>
                </a:extLst>
              </p14:cNvPr>
              <p14:cNvContentPartPr/>
              <p14:nvPr/>
            </p14:nvContentPartPr>
            <p14:xfrm>
              <a:off x="4968306" y="2366727"/>
              <a:ext cx="120146" cy="121113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ACBBD40-312F-DBB8-438F-49D906B9246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50320" y="2348811"/>
                <a:ext cx="155758" cy="156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6B9B19D-5DBE-4A2B-7BA2-84A41BDFE8AA}"/>
                  </a:ext>
                </a:extLst>
              </p14:cNvPr>
              <p14:cNvContentPartPr/>
              <p14:nvPr/>
            </p14:nvContentPartPr>
            <p14:xfrm>
              <a:off x="2322726" y="2162343"/>
              <a:ext cx="88192" cy="157768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6B9B19D-5DBE-4A2B-7BA2-84A41BDFE8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04801" y="2144374"/>
                <a:ext cx="123684" cy="193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AB3260-9D08-DDA8-B731-8A7800F84B03}"/>
                  </a:ext>
                </a:extLst>
              </p14:cNvPr>
              <p14:cNvContentPartPr/>
              <p14:nvPr/>
            </p14:nvContentPartPr>
            <p14:xfrm>
              <a:off x="2939487" y="2819678"/>
              <a:ext cx="293259" cy="237538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AB3260-9D08-DDA8-B731-8A7800F84B0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21518" y="2801710"/>
                <a:ext cx="328838" cy="273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8562C60-8CFE-9CFC-E4C8-629DCA70C36D}"/>
                  </a:ext>
                </a:extLst>
              </p14:cNvPr>
              <p14:cNvContentPartPr/>
              <p14:nvPr/>
            </p14:nvContentPartPr>
            <p14:xfrm>
              <a:off x="3320331" y="2904072"/>
              <a:ext cx="94972" cy="124375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8562C60-8CFE-9CFC-E4C8-629DCA70C36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02412" y="2886151"/>
                <a:ext cx="130452" cy="159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DD2B6D6-ECCB-1222-C305-1C2BE2E66DC9}"/>
                  </a:ext>
                </a:extLst>
              </p14:cNvPr>
              <p14:cNvContentPartPr/>
              <p14:nvPr/>
            </p14:nvContentPartPr>
            <p14:xfrm>
              <a:off x="3634742" y="2754181"/>
              <a:ext cx="479352" cy="4036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DD2B6D6-ECCB-1222-C305-1C2BE2E66DC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16748" y="2736210"/>
                <a:ext cx="514980" cy="439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748321F-62A0-10C8-761C-C03DB42905A2}"/>
                  </a:ext>
                </a:extLst>
              </p14:cNvPr>
              <p14:cNvContentPartPr/>
              <p14:nvPr/>
            </p14:nvContentPartPr>
            <p14:xfrm>
              <a:off x="3941304" y="2784355"/>
              <a:ext cx="385141" cy="112572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748321F-62A0-10C8-761C-C03DB42905A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23324" y="2766372"/>
                <a:ext cx="420742" cy="148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519D80A-8F75-459F-E808-397D3D7CB7F5}"/>
                  </a:ext>
                </a:extLst>
              </p14:cNvPr>
              <p14:cNvContentPartPr/>
              <p14:nvPr/>
            </p14:nvContentPartPr>
            <p14:xfrm>
              <a:off x="2974774" y="3251378"/>
              <a:ext cx="1087908" cy="52606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519D80A-8F75-459F-E808-397D3D7CB7F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56780" y="3233485"/>
                <a:ext cx="1123536" cy="8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5F55611-1A17-A092-C5DC-B64FD6382AD0}"/>
                  </a:ext>
                </a:extLst>
              </p14:cNvPr>
              <p14:cNvContentPartPr/>
              <p14:nvPr/>
            </p14:nvContentPartPr>
            <p14:xfrm>
              <a:off x="2997458" y="3274906"/>
              <a:ext cx="1004070" cy="3105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5F55611-1A17-A092-C5DC-B64FD6382AD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79464" y="3257057"/>
                <a:ext cx="1039698" cy="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4F5C6D3-79E5-862F-3DF5-022A8C70A798}"/>
                  </a:ext>
                </a:extLst>
              </p14:cNvPr>
              <p14:cNvContentPartPr/>
              <p14:nvPr/>
            </p14:nvContentPartPr>
            <p14:xfrm>
              <a:off x="2702131" y="3661999"/>
              <a:ext cx="241588" cy="8839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4F5C6D3-79E5-862F-3DF5-022A8C70A79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84156" y="3644321"/>
                <a:ext cx="277179" cy="43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1127A47-73A7-14BD-D60A-EE2FC1478033}"/>
                  </a:ext>
                </a:extLst>
              </p14:cNvPr>
              <p14:cNvContentPartPr/>
              <p14:nvPr/>
            </p14:nvContentPartPr>
            <p14:xfrm>
              <a:off x="2910753" y="3619548"/>
              <a:ext cx="65319" cy="119064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1127A47-73A7-14BD-D60A-EE2FC147803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92906" y="3601617"/>
                <a:ext cx="100656" cy="1545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A866CA7-F019-E46A-10F5-5259031CCB72}"/>
                  </a:ext>
                </a:extLst>
              </p14:cNvPr>
              <p14:cNvContentPartPr/>
              <p14:nvPr/>
            </p14:nvContentPartPr>
            <p14:xfrm>
              <a:off x="2674873" y="3912823"/>
              <a:ext cx="473520" cy="17676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A866CA7-F019-E46A-10F5-5259031CCB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56882" y="3895147"/>
                <a:ext cx="509142" cy="52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29B9425-B5B7-8638-6358-DFFD229C5813}"/>
                  </a:ext>
                </a:extLst>
              </p14:cNvPr>
              <p14:cNvContentPartPr/>
              <p14:nvPr/>
            </p14:nvContentPartPr>
            <p14:xfrm>
              <a:off x="3061839" y="3893739"/>
              <a:ext cx="86930" cy="60351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29B9425-B5B7-8638-6358-DFFD229C581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43952" y="3875884"/>
                <a:ext cx="122346" cy="95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6135653-8134-8A25-4D33-054434A10B2E}"/>
                  </a:ext>
                </a:extLst>
              </p14:cNvPr>
              <p14:cNvContentPartPr/>
              <p14:nvPr/>
            </p14:nvContentPartPr>
            <p14:xfrm>
              <a:off x="2705479" y="4084540"/>
              <a:ext cx="777044" cy="20242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6135653-8134-8A25-4D33-054434A10B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687484" y="4066784"/>
                <a:ext cx="812675" cy="55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3D253E8-461C-47A4-FC03-F786F641B0AA}"/>
                  </a:ext>
                </a:extLst>
              </p14:cNvPr>
              <p14:cNvContentPartPr/>
              <p14:nvPr/>
            </p14:nvContentPartPr>
            <p14:xfrm>
              <a:off x="3382082" y="4019943"/>
              <a:ext cx="137613" cy="13465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3D253E8-461C-47A4-FC03-F786F641B0A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64164" y="4001990"/>
                <a:ext cx="173091" cy="170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3F90F12-E89C-5C4A-0D61-D1AA78585F04}"/>
                  </a:ext>
                </a:extLst>
              </p14:cNvPr>
              <p14:cNvContentPartPr/>
              <p14:nvPr/>
            </p14:nvContentPartPr>
            <p14:xfrm>
              <a:off x="2937147" y="3695558"/>
              <a:ext cx="7374" cy="7374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3F90F12-E89C-5C4A-0D61-D1AA78585F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68447" y="3326858"/>
                <a:ext cx="737400" cy="7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AE767B2-C9C2-E059-12C4-2B79CD0F7804}"/>
                  </a:ext>
                </a:extLst>
              </p14:cNvPr>
              <p14:cNvContentPartPr/>
              <p14:nvPr/>
            </p14:nvContentPartPr>
            <p14:xfrm>
              <a:off x="2363666" y="3543573"/>
              <a:ext cx="7374" cy="159161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AE767B2-C9C2-E059-12C4-2B79CD0F780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10995" y="3525609"/>
                <a:ext cx="111663" cy="194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438E9F4-910A-BB29-4ED5-32DE78BD3BE3}"/>
                  </a:ext>
                </a:extLst>
              </p14:cNvPr>
              <p14:cNvContentPartPr/>
              <p14:nvPr/>
            </p14:nvContentPartPr>
            <p14:xfrm>
              <a:off x="2278854" y="3511041"/>
              <a:ext cx="186943" cy="279051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438E9F4-910A-BB29-4ED5-32DE78BD3BE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60879" y="3493061"/>
                <a:ext cx="222534" cy="3146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98D6D27-5857-F236-E1AC-2297C7ED6E38}"/>
                  </a:ext>
                </a:extLst>
              </p14:cNvPr>
              <p14:cNvContentPartPr/>
              <p14:nvPr/>
            </p14:nvContentPartPr>
            <p14:xfrm>
              <a:off x="3344332" y="3581541"/>
              <a:ext cx="147330" cy="198137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98D6D27-5857-F236-E1AC-2297C7ED6E3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26365" y="3563561"/>
                <a:ext cx="182905" cy="2337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D70C25-B111-8BA5-D03A-8DC2EAF77008}"/>
                  </a:ext>
                </a:extLst>
              </p14:cNvPr>
              <p14:cNvContentPartPr/>
              <p14:nvPr/>
            </p14:nvContentPartPr>
            <p14:xfrm>
              <a:off x="3369373" y="3684284"/>
              <a:ext cx="115422" cy="7374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D70C25-B111-8BA5-D03A-8DC2EAF7700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51394" y="3592109"/>
                <a:ext cx="151019" cy="1898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37BE85D-D27B-9BA0-1775-C187358B3AEC}"/>
                  </a:ext>
                </a:extLst>
              </p14:cNvPr>
              <p14:cNvContentPartPr/>
              <p14:nvPr/>
            </p14:nvContentPartPr>
            <p14:xfrm>
              <a:off x="3558832" y="3642384"/>
              <a:ext cx="64440" cy="101637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37BE85D-D27B-9BA0-1775-C187358B3AE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40932" y="3624490"/>
                <a:ext cx="99882" cy="137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52A9E1A-ACEF-AB00-5707-E7F606C6BDE2}"/>
                  </a:ext>
                </a:extLst>
              </p14:cNvPr>
              <p14:cNvContentPartPr/>
              <p14:nvPr/>
            </p14:nvContentPartPr>
            <p14:xfrm>
              <a:off x="3673050" y="3633465"/>
              <a:ext cx="52905" cy="80733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52A9E1A-ACEF-AB00-5707-E7F606C6BDE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55177" y="3615524"/>
                <a:ext cx="88294" cy="116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38068BC-604A-162B-938B-B11404C12686}"/>
                  </a:ext>
                </a:extLst>
              </p14:cNvPr>
              <p14:cNvContentPartPr/>
              <p14:nvPr/>
            </p14:nvContentPartPr>
            <p14:xfrm>
              <a:off x="3790904" y="3525244"/>
              <a:ext cx="454716" cy="230401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38068BC-604A-162B-938B-B11404C1268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72917" y="3507272"/>
                <a:ext cx="490331" cy="265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0B6E93D-74C3-EF69-1DD7-69FA3BA185BA}"/>
                  </a:ext>
                </a:extLst>
              </p14:cNvPr>
              <p14:cNvContentPartPr/>
              <p14:nvPr/>
            </p14:nvContentPartPr>
            <p14:xfrm>
              <a:off x="4632619" y="3438020"/>
              <a:ext cx="580645" cy="712318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0B6E93D-74C3-EF69-1DD7-69FA3BA185B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14631" y="3420032"/>
                <a:ext cx="616261" cy="747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6A186F3-B0B7-441C-29B7-DAADBA09E999}"/>
                  </a:ext>
                </a:extLst>
              </p14:cNvPr>
              <p14:cNvContentPartPr/>
              <p14:nvPr/>
            </p14:nvContentPartPr>
            <p14:xfrm>
              <a:off x="5277697" y="3499765"/>
              <a:ext cx="365318" cy="96485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6A186F3-B0B7-441C-29B7-DAADBA09E99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59701" y="3481897"/>
                <a:ext cx="400950" cy="131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90F9A81-9948-8FDC-F781-E1814DF50237}"/>
                  </a:ext>
                </a:extLst>
              </p14:cNvPr>
              <p14:cNvContentPartPr/>
              <p14:nvPr/>
            </p14:nvContentPartPr>
            <p14:xfrm>
              <a:off x="5746830" y="3428100"/>
              <a:ext cx="159376" cy="140396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90F9A81-9948-8FDC-F781-E1814DF5023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28882" y="3410147"/>
                <a:ext cx="194913" cy="175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E9773B2-85A1-7BB5-7DEC-4C97096836E7}"/>
                  </a:ext>
                </a:extLst>
              </p14:cNvPr>
              <p14:cNvContentPartPr/>
              <p14:nvPr/>
            </p14:nvContentPartPr>
            <p14:xfrm>
              <a:off x="5745100" y="3320331"/>
              <a:ext cx="195266" cy="310501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E9773B2-85A1-7BB5-7DEC-4C97096836E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27120" y="3302341"/>
                <a:ext cx="230867" cy="3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1E03B23-6E7F-8DF9-BEA0-B92EAA0970E4}"/>
                  </a:ext>
                </a:extLst>
              </p14:cNvPr>
              <p14:cNvContentPartPr/>
              <p14:nvPr/>
            </p14:nvContentPartPr>
            <p14:xfrm>
              <a:off x="3740312" y="3862738"/>
              <a:ext cx="147632" cy="193906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1E03B23-6E7F-8DF9-BEA0-B92EAA0970E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22352" y="3844750"/>
                <a:ext cx="183193" cy="229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B55D40C-330B-A1F7-9CA5-BE57BAECAE18}"/>
                  </a:ext>
                </a:extLst>
              </p14:cNvPr>
              <p14:cNvContentPartPr/>
              <p14:nvPr/>
            </p14:nvContentPartPr>
            <p14:xfrm>
              <a:off x="4042408" y="3773989"/>
              <a:ext cx="227318" cy="428477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B55D40C-330B-A1F7-9CA5-BE57BAECAE1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24424" y="3756016"/>
                <a:ext cx="262926" cy="464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264F0F2-6787-A59E-8768-3D826B3E4EE8}"/>
                  </a:ext>
                </a:extLst>
              </p14:cNvPr>
              <p14:cNvContentPartPr/>
              <p14:nvPr/>
            </p14:nvContentPartPr>
            <p14:xfrm>
              <a:off x="3860830" y="3889308"/>
              <a:ext cx="446808" cy="61538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264F0F2-6787-A59E-8768-3D826B3E4EE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42843" y="3871419"/>
                <a:ext cx="482423" cy="96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811EF75-A693-B196-D8DA-04CECC43085C}"/>
                  </a:ext>
                </a:extLst>
              </p14:cNvPr>
              <p14:cNvContentPartPr/>
              <p14:nvPr/>
            </p14:nvContentPartPr>
            <p14:xfrm>
              <a:off x="4379781" y="3830991"/>
              <a:ext cx="119556" cy="210565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811EF75-A693-B196-D8DA-04CECC43085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61830" y="3813025"/>
                <a:ext cx="155100" cy="2461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C2579D9-7DB7-4701-84F0-AFEBE5EA47C9}"/>
                  </a:ext>
                </a:extLst>
              </p14:cNvPr>
              <p14:cNvContentPartPr/>
              <p14:nvPr/>
            </p14:nvContentPartPr>
            <p14:xfrm>
              <a:off x="3734877" y="4097149"/>
              <a:ext cx="809871" cy="35063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C2579D9-7DB7-4701-84F0-AFEBE5EA47C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16888" y="4079260"/>
                <a:ext cx="845489" cy="70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B1EFFB7-C7D2-4D16-D8CD-8C1064A7B400}"/>
                  </a:ext>
                </a:extLst>
              </p14:cNvPr>
              <p14:cNvContentPartPr/>
              <p14:nvPr/>
            </p14:nvContentPartPr>
            <p14:xfrm>
              <a:off x="3426875" y="4044608"/>
              <a:ext cx="220970" cy="302906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B1EFFB7-C7D2-4D16-D8CD-8C1064A7B40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408910" y="4026642"/>
                <a:ext cx="256541" cy="338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6E515B9-5387-812A-F9D9-19C6A87F6927}"/>
                  </a:ext>
                </a:extLst>
              </p14:cNvPr>
              <p14:cNvContentPartPr/>
              <p14:nvPr/>
            </p14:nvContentPartPr>
            <p14:xfrm>
              <a:off x="3656814" y="4324273"/>
              <a:ext cx="44515" cy="62622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6E515B9-5387-812A-F9D9-19C6A87F692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639008" y="4306381"/>
                <a:ext cx="79771" cy="98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E7C737C-3907-B9B6-966F-BE26CE54B955}"/>
                  </a:ext>
                </a:extLst>
              </p14:cNvPr>
              <p14:cNvContentPartPr/>
              <p14:nvPr/>
            </p14:nvContentPartPr>
            <p14:xfrm>
              <a:off x="4184877" y="4261513"/>
              <a:ext cx="95863" cy="21319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E7C737C-3907-B9B6-966F-BE26CE54B95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66925" y="4243537"/>
                <a:ext cx="131408" cy="248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33DA16F-DCA5-E09B-7C77-AA34B609285F}"/>
                  </a:ext>
                </a:extLst>
              </p14:cNvPr>
              <p14:cNvContentPartPr/>
              <p14:nvPr/>
            </p14:nvContentPartPr>
            <p14:xfrm>
              <a:off x="4314630" y="4354591"/>
              <a:ext cx="225118" cy="89668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33DA16F-DCA5-E09B-7C77-AA34B609285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96678" y="4336657"/>
                <a:ext cx="260663" cy="125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B2A04E6-A549-0268-0465-C1DC670C1185}"/>
                  </a:ext>
                </a:extLst>
              </p14:cNvPr>
              <p14:cNvContentPartPr/>
              <p14:nvPr/>
            </p14:nvContentPartPr>
            <p14:xfrm>
              <a:off x="4359523" y="4345085"/>
              <a:ext cx="38435" cy="81966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B2A04E6-A549-0268-0465-C1DC670C118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341729" y="4327188"/>
                <a:ext cx="73667" cy="117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E5644F1-8F10-6AE9-F263-0BC4562412F5}"/>
                  </a:ext>
                </a:extLst>
              </p14:cNvPr>
              <p14:cNvContentPartPr/>
              <p14:nvPr/>
            </p14:nvContentPartPr>
            <p14:xfrm>
              <a:off x="4498330" y="4218755"/>
              <a:ext cx="317309" cy="269235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E5644F1-8F10-6AE9-F263-0BC4562412F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80362" y="4200782"/>
                <a:ext cx="352885" cy="304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EE91662-A970-FB9A-5839-18AB12CD9C4D}"/>
                  </a:ext>
                </a:extLst>
              </p14:cNvPr>
              <p14:cNvContentPartPr/>
              <p14:nvPr/>
            </p14:nvContentPartPr>
            <p14:xfrm>
              <a:off x="4911400" y="4300652"/>
              <a:ext cx="51912" cy="143277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EE91662-A970-FB9A-5839-18AB12CD9C4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893622" y="4282697"/>
                <a:ext cx="87113" cy="178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137700E-D35D-A050-1D38-1C31B912F5AD}"/>
                  </a:ext>
                </a:extLst>
              </p14:cNvPr>
              <p14:cNvContentPartPr/>
              <p14:nvPr/>
            </p14:nvContentPartPr>
            <p14:xfrm>
              <a:off x="4951059" y="4102356"/>
              <a:ext cx="7374" cy="7374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137700E-D35D-A050-1D38-1C31B912F5A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14189" y="4056268"/>
                <a:ext cx="80377" cy="98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3C86DCB-951A-8E60-63E3-6EB22FB31BA8}"/>
                  </a:ext>
                </a:extLst>
              </p14:cNvPr>
              <p14:cNvContentPartPr/>
              <p14:nvPr/>
            </p14:nvContentPartPr>
            <p14:xfrm>
              <a:off x="5053782" y="4223310"/>
              <a:ext cx="262017" cy="166722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3C86DCB-951A-8E60-63E3-6EB22FB31BA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035811" y="4205344"/>
                <a:ext cx="297600" cy="202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7A665B9-B7B8-9030-140D-C12DAA34BC0F}"/>
                  </a:ext>
                </a:extLst>
              </p14:cNvPr>
              <p14:cNvContentPartPr/>
              <p14:nvPr/>
            </p14:nvContentPartPr>
            <p14:xfrm>
              <a:off x="5682517" y="4059146"/>
              <a:ext cx="104741" cy="465588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7A665B9-B7B8-9030-140D-C12DAA34BC0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664582" y="4041156"/>
                <a:ext cx="140253" cy="501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C851E29-6217-5564-E21D-2B52B3BC25A3}"/>
                  </a:ext>
                </a:extLst>
              </p14:cNvPr>
              <p14:cNvContentPartPr/>
              <p14:nvPr/>
            </p14:nvContentPartPr>
            <p14:xfrm>
              <a:off x="5856146" y="4308946"/>
              <a:ext cx="213103" cy="161745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C851E29-6217-5564-E21D-2B52B3BC25A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838178" y="4290974"/>
                <a:ext cx="248680" cy="1973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E4A70C8-1F17-13E5-559B-F02F4C5CA4DB}"/>
                  </a:ext>
                </a:extLst>
              </p14:cNvPr>
              <p14:cNvContentPartPr/>
              <p14:nvPr/>
            </p14:nvContentPartPr>
            <p14:xfrm>
              <a:off x="6059297" y="4240110"/>
              <a:ext cx="541846" cy="200446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E4A70C8-1F17-13E5-559B-F02F4C5CA4D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041307" y="4222149"/>
                <a:ext cx="577465" cy="236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1379AF5-BED6-73FA-A0C3-251B339A3F68}"/>
                  </a:ext>
                </a:extLst>
              </p14:cNvPr>
              <p14:cNvContentPartPr/>
              <p14:nvPr/>
            </p14:nvContentPartPr>
            <p14:xfrm>
              <a:off x="6514783" y="4057895"/>
              <a:ext cx="7374" cy="7374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1379AF5-BED6-73FA-A0C3-251B339A3F6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46083" y="3689195"/>
                <a:ext cx="737400" cy="7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4AE1773-CEE5-0FB2-4694-663444BD5111}"/>
                  </a:ext>
                </a:extLst>
              </p14:cNvPr>
              <p14:cNvContentPartPr/>
              <p14:nvPr/>
            </p14:nvContentPartPr>
            <p14:xfrm>
              <a:off x="6637097" y="3887474"/>
              <a:ext cx="1091043" cy="674911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4AE1773-CEE5-0FB2-4694-663444BD511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619105" y="3869476"/>
                <a:ext cx="1126667" cy="710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C2BC231-4B78-A388-4B28-6A7EA0204C31}"/>
                  </a:ext>
                </a:extLst>
              </p14:cNvPr>
              <p14:cNvContentPartPr/>
              <p14:nvPr/>
            </p14:nvContentPartPr>
            <p14:xfrm>
              <a:off x="2779401" y="2628064"/>
              <a:ext cx="118910" cy="763368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C2BC231-4B78-A388-4B28-6A7EA0204C31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761439" y="2610069"/>
                <a:ext cx="154475" cy="79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B98F2F6-ABE0-BB7B-3D63-5355382BD6F3}"/>
                  </a:ext>
                </a:extLst>
              </p14:cNvPr>
              <p14:cNvContentPartPr/>
              <p14:nvPr/>
            </p14:nvContentPartPr>
            <p14:xfrm>
              <a:off x="4053717" y="2616686"/>
              <a:ext cx="282615" cy="711999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B98F2F6-ABE0-BB7B-3D63-5355382BD6F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035739" y="2598697"/>
                <a:ext cx="318212" cy="747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A63DE04-7B99-FDF1-0642-6A4E8D1CB487}"/>
                  </a:ext>
                </a:extLst>
              </p14:cNvPr>
              <p14:cNvContentPartPr/>
              <p14:nvPr/>
            </p14:nvContentPartPr>
            <p14:xfrm>
              <a:off x="3295812" y="1304467"/>
              <a:ext cx="77765" cy="811436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A63DE04-7B99-FDF1-0642-6A4E8D1CB487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277894" y="1286475"/>
                <a:ext cx="113243" cy="8470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6AD0EE8-A5FD-C218-9E9B-21043404D91B}"/>
                  </a:ext>
                </a:extLst>
              </p14:cNvPr>
              <p14:cNvContentPartPr/>
              <p14:nvPr/>
            </p14:nvContentPartPr>
            <p14:xfrm>
              <a:off x="3287667" y="1202871"/>
              <a:ext cx="100281" cy="116533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6AD0EE8-A5FD-C218-9E9B-21043404D91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269695" y="1184943"/>
                <a:ext cx="135865" cy="152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8559011-EC18-CCC5-1406-47B16886436A}"/>
                  </a:ext>
                </a:extLst>
              </p14:cNvPr>
              <p14:cNvContentPartPr/>
              <p14:nvPr/>
            </p14:nvContentPartPr>
            <p14:xfrm>
              <a:off x="3647165" y="611282"/>
              <a:ext cx="130344" cy="181052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8559011-EC18-CCC5-1406-47B16886436A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629211" y="593320"/>
                <a:ext cx="165892" cy="216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A45F49F-3C81-B31F-803B-6DFFF1468561}"/>
                  </a:ext>
                </a:extLst>
              </p14:cNvPr>
              <p14:cNvContentPartPr/>
              <p14:nvPr/>
            </p14:nvContentPartPr>
            <p14:xfrm>
              <a:off x="3874924" y="560536"/>
              <a:ext cx="89576" cy="219078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A45F49F-3C81-B31F-803B-6DFFF146856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856937" y="542549"/>
                <a:ext cx="125191" cy="254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6D89762-3DC8-186A-4156-8A5DBFA8AA8B}"/>
                  </a:ext>
                </a:extLst>
              </p14:cNvPr>
              <p14:cNvContentPartPr/>
              <p14:nvPr/>
            </p14:nvContentPartPr>
            <p14:xfrm>
              <a:off x="4139990" y="626360"/>
              <a:ext cx="310609" cy="65617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6D89762-3DC8-186A-4156-8A5DBFA8AA8B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121994" y="608432"/>
                <a:ext cx="346241" cy="101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521D06A-8FAD-061F-7BE3-C35881243CC0}"/>
                  </a:ext>
                </a:extLst>
              </p14:cNvPr>
              <p14:cNvContentPartPr/>
              <p14:nvPr/>
            </p14:nvContentPartPr>
            <p14:xfrm>
              <a:off x="4409285" y="575910"/>
              <a:ext cx="57950" cy="120592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521D06A-8FAD-061F-7BE3-C35881243CC0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391399" y="557965"/>
                <a:ext cx="93364" cy="156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F742CA9-AADC-2ED3-FF94-B6DF2CC43729}"/>
                  </a:ext>
                </a:extLst>
              </p14:cNvPr>
              <p14:cNvContentPartPr/>
              <p14:nvPr/>
            </p14:nvContentPartPr>
            <p14:xfrm>
              <a:off x="4703993" y="539490"/>
              <a:ext cx="141839" cy="222386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F742CA9-AADC-2ED3-FF94-B6DF2CC4372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686039" y="521527"/>
                <a:ext cx="177389" cy="257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EC410D2-5B91-73C3-072C-60954085C7BA}"/>
                  </a:ext>
                </a:extLst>
              </p14:cNvPr>
              <p14:cNvContentPartPr/>
              <p14:nvPr/>
            </p14:nvContentPartPr>
            <p14:xfrm>
              <a:off x="4928791" y="488792"/>
              <a:ext cx="91083" cy="225087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EC410D2-5B91-73C3-072C-60954085C7B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910861" y="470814"/>
                <a:ext cx="126584" cy="2606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E28A2FF-28B1-10F6-8FB8-325F1C61BCF8}"/>
                  </a:ext>
                </a:extLst>
              </p14:cNvPr>
              <p14:cNvContentPartPr/>
              <p14:nvPr/>
            </p14:nvContentPartPr>
            <p14:xfrm>
              <a:off x="4977832" y="560365"/>
              <a:ext cx="121849" cy="17039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E28A2FF-28B1-10F6-8FB8-325F1C61BCF8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959860" y="542616"/>
                <a:ext cx="157433" cy="52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D8B6058-107D-B558-5E41-87EB29B6E711}"/>
                  </a:ext>
                </a:extLst>
              </p14:cNvPr>
              <p14:cNvContentPartPr/>
              <p14:nvPr/>
            </p14:nvContentPartPr>
            <p14:xfrm>
              <a:off x="5130023" y="555378"/>
              <a:ext cx="41886" cy="129247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D8B6058-107D-B558-5E41-87EB29B6E71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112123" y="537427"/>
                <a:ext cx="77328" cy="1647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6E984A2-F3E3-71E8-A747-C1A8095FDAA1}"/>
                  </a:ext>
                </a:extLst>
              </p14:cNvPr>
              <p14:cNvContentPartPr/>
              <p14:nvPr/>
            </p14:nvContentPartPr>
            <p14:xfrm>
              <a:off x="5356552" y="505287"/>
              <a:ext cx="139546" cy="172508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6E984A2-F3E3-71E8-A747-C1A8095FDAA1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338569" y="487355"/>
                <a:ext cx="175152" cy="2080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CACC2D7-173C-5C8A-7F16-40E4519E8F90}"/>
                  </a:ext>
                </a:extLst>
              </p14:cNvPr>
              <p14:cNvContentPartPr/>
              <p14:nvPr/>
            </p14:nvContentPartPr>
            <p14:xfrm>
              <a:off x="5573671" y="446195"/>
              <a:ext cx="434161" cy="449597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CACC2D7-173C-5C8A-7F16-40E4519E8F9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555686" y="428211"/>
                <a:ext cx="469772" cy="485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1C36D5E-7452-91D4-E8FD-7767090E48D5}"/>
                  </a:ext>
                </a:extLst>
              </p14:cNvPr>
              <p14:cNvContentPartPr/>
              <p14:nvPr/>
            </p14:nvContentPartPr>
            <p14:xfrm>
              <a:off x="6518901" y="410225"/>
              <a:ext cx="191744" cy="24225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1C36D5E-7452-91D4-E8FD-7767090E48D5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500947" y="392254"/>
                <a:ext cx="227292" cy="277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0F0CFC8-3125-5E84-8F81-F2E0AFAEF5B2}"/>
                  </a:ext>
                </a:extLst>
              </p14:cNvPr>
              <p14:cNvContentPartPr/>
              <p14:nvPr/>
            </p14:nvContentPartPr>
            <p14:xfrm>
              <a:off x="6580507" y="368349"/>
              <a:ext cx="48810" cy="506233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0F0CFC8-3125-5E84-8F81-F2E0AFAEF5B2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562693" y="350359"/>
                <a:ext cx="84081" cy="541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AC69E3D-A8F0-A839-0BAF-0A41C1EDC7A8}"/>
                  </a:ext>
                </a:extLst>
              </p14:cNvPr>
              <p14:cNvContentPartPr/>
              <p14:nvPr/>
            </p14:nvContentPartPr>
            <p14:xfrm>
              <a:off x="7070692" y="417859"/>
              <a:ext cx="157075" cy="398896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AC69E3D-A8F0-A839-0BAF-0A41C1EDC7A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7052720" y="399875"/>
                <a:ext cx="192659" cy="434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36A4FD7-7183-0A8B-15D4-8CC4B7E6DA81}"/>
                  </a:ext>
                </a:extLst>
              </p14:cNvPr>
              <p14:cNvContentPartPr/>
              <p14:nvPr/>
            </p14:nvContentPartPr>
            <p14:xfrm>
              <a:off x="6997706" y="638104"/>
              <a:ext cx="201885" cy="60931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36A4FD7-7183-0A8B-15D4-8CC4B7E6DA8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979745" y="620183"/>
                <a:ext cx="237448" cy="96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213FA9A-B365-C02A-8778-BF68AFE6944D}"/>
                  </a:ext>
                </a:extLst>
              </p14:cNvPr>
              <p14:cNvContentPartPr/>
              <p14:nvPr/>
            </p14:nvContentPartPr>
            <p14:xfrm>
              <a:off x="7164381" y="440774"/>
              <a:ext cx="185415" cy="7374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213FA9A-B365-C02A-8778-BF68AFE6944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146414" y="388103"/>
                <a:ext cx="220989" cy="111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453F37A-32FE-5515-6446-3569568B3AF5}"/>
                  </a:ext>
                </a:extLst>
              </p14:cNvPr>
              <p14:cNvContentPartPr/>
              <p14:nvPr/>
            </p14:nvContentPartPr>
            <p14:xfrm>
              <a:off x="7328428" y="631343"/>
              <a:ext cx="165863" cy="172022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453F37A-32FE-5515-6446-3569568B3AF5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310439" y="613387"/>
                <a:ext cx="201482" cy="207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F62619E-4D6E-C0CF-7B69-81F14D9D8635}"/>
                  </a:ext>
                </a:extLst>
              </p14:cNvPr>
              <p14:cNvContentPartPr/>
              <p14:nvPr/>
            </p14:nvContentPartPr>
            <p14:xfrm>
              <a:off x="7382686" y="636851"/>
              <a:ext cx="127216" cy="266819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F62619E-4D6E-C0CF-7B69-81F14D9D8635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364768" y="618895"/>
                <a:ext cx="162693" cy="302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D7C172A-7932-52EA-6781-8D8609B694A1}"/>
                  </a:ext>
                </a:extLst>
              </p14:cNvPr>
              <p14:cNvContentPartPr/>
              <p14:nvPr/>
            </p14:nvContentPartPr>
            <p14:xfrm>
              <a:off x="391338" y="993905"/>
              <a:ext cx="2090971" cy="2206775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D7C172A-7932-52EA-6781-8D8609B694A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73340" y="975905"/>
                <a:ext cx="2126606" cy="2242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18E3E0F-9200-3A54-104E-3D5B27A5E7F6}"/>
                  </a:ext>
                </a:extLst>
              </p14:cNvPr>
              <p14:cNvContentPartPr/>
              <p14:nvPr/>
            </p14:nvContentPartPr>
            <p14:xfrm>
              <a:off x="2619718" y="2474646"/>
              <a:ext cx="1720973" cy="910051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18E3E0F-9200-3A54-104E-3D5B27A5E7F6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601720" y="2456654"/>
                <a:ext cx="1756609" cy="9456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3873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99877A-3222-F345-994B-7BCF07F84A5E}"/>
              </a:ext>
            </a:extLst>
          </p:cNvPr>
          <p:cNvSpPr txBox="1">
            <a:spLocks/>
          </p:cNvSpPr>
          <p:nvPr/>
        </p:nvSpPr>
        <p:spPr>
          <a:xfrm>
            <a:off x="630936" y="188484"/>
            <a:ext cx="7879842" cy="757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just" defTabSz="914400" rtl="0" eaLnBrk="1" latinLnBrk="0" hangingPunct="1">
              <a:lnSpc>
                <a:spcPct val="20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Hadoop Evolution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E13CA-3D71-8DD8-E643-5002DE025E3D}"/>
              </a:ext>
            </a:extLst>
          </p:cNvPr>
          <p:cNvSpPr txBox="1"/>
          <p:nvPr/>
        </p:nvSpPr>
        <p:spPr>
          <a:xfrm>
            <a:off x="705332" y="1036295"/>
            <a:ext cx="730290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cs typeface="Calibri"/>
              </a:rPr>
              <a:t>2003:</a:t>
            </a:r>
            <a:endParaRPr lang="en-US"/>
          </a:p>
          <a:p>
            <a:r>
              <a:rPr lang="en-US">
                <a:cs typeface="Calibri"/>
              </a:rPr>
              <a:t>Google released a paper to describe how to store large datasets </a:t>
            </a:r>
            <a:endParaRPr lang="en-US"/>
          </a:p>
          <a:p>
            <a:r>
              <a:rPr lang="en-US" b="1">
                <a:cs typeface="Calibri"/>
              </a:rPr>
              <a:t>On distributed Storage</a:t>
            </a:r>
            <a:endParaRPr lang="en-US"/>
          </a:p>
          <a:p>
            <a:r>
              <a:rPr lang="en-US">
                <a:cs typeface="Calibri"/>
              </a:rPr>
              <a:t>This paper was called as </a:t>
            </a:r>
            <a:r>
              <a:rPr lang="en-US" b="1">
                <a:cs typeface="Calibri"/>
              </a:rPr>
              <a:t>GFS(Google File System)</a:t>
            </a:r>
            <a:endParaRPr lang="en-US"/>
          </a:p>
          <a:p>
            <a:r>
              <a:rPr lang="en-US">
                <a:solidFill>
                  <a:srgbClr val="FF0000"/>
                </a:solidFill>
                <a:cs typeface="Calibri"/>
              </a:rPr>
              <a:t>2004:</a:t>
            </a:r>
            <a:endParaRPr lang="en-US"/>
          </a:p>
          <a:p>
            <a:r>
              <a:rPr lang="en-US">
                <a:cs typeface="Calibri"/>
              </a:rPr>
              <a:t>Google released another paper to describe how to process large datasets</a:t>
            </a:r>
            <a:endParaRPr lang="en-US"/>
          </a:p>
          <a:p>
            <a:r>
              <a:rPr lang="en-US" b="1">
                <a:cs typeface="Calibri"/>
              </a:rPr>
              <a:t>On processing </a:t>
            </a:r>
            <a:endParaRPr lang="en-US"/>
          </a:p>
          <a:p>
            <a:r>
              <a:rPr lang="en-US">
                <a:cs typeface="Calibri"/>
              </a:rPr>
              <a:t>This paper was called </a:t>
            </a:r>
            <a:r>
              <a:rPr lang="en-US" b="1">
                <a:cs typeface="Calibri"/>
              </a:rPr>
              <a:t>MapReduce</a:t>
            </a:r>
            <a:r>
              <a:rPr lang="en-US">
                <a:cs typeface="Calibri"/>
              </a:rPr>
              <a:t>. </a:t>
            </a:r>
            <a:endParaRPr lang="en-US"/>
          </a:p>
          <a:p>
            <a:r>
              <a:rPr lang="en-US">
                <a:solidFill>
                  <a:srgbClr val="FF0000"/>
                </a:solidFill>
                <a:cs typeface="Calibri"/>
              </a:rPr>
              <a:t>2006:</a:t>
            </a:r>
            <a:endParaRPr lang="en-US"/>
          </a:p>
          <a:p>
            <a:r>
              <a:rPr lang="en-US">
                <a:cs typeface="Calibri"/>
              </a:rPr>
              <a:t>Yahoo took these papers and </a:t>
            </a:r>
            <a:r>
              <a:rPr lang="en-US" b="1">
                <a:cs typeface="Calibri"/>
              </a:rPr>
              <a:t>implemented</a:t>
            </a:r>
            <a:r>
              <a:rPr lang="en-US">
                <a:cs typeface="Calibri"/>
              </a:rPr>
              <a:t> it. </a:t>
            </a:r>
            <a:endParaRPr lang="en-US"/>
          </a:p>
          <a:p>
            <a:r>
              <a:rPr lang="en-US">
                <a:cs typeface="Calibri"/>
              </a:rPr>
              <a:t>The implementation of GFS was named as HDFS(Hadoop Distributed File System)</a:t>
            </a:r>
            <a:endParaRPr lang="en-US"/>
          </a:p>
          <a:p>
            <a:r>
              <a:rPr lang="en-US">
                <a:cs typeface="Calibri"/>
              </a:rPr>
              <a:t>The implementation of MapReduce was named as MapReduce.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5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68499D72-53CF-7211-8A38-B8E77BD01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666" y="106918"/>
            <a:ext cx="2915186" cy="75668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EE9BD0-6805-DD56-C25A-83089D3E3C26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024011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6005-4CE3-1215-B323-A78C5A129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6BEA3-5794-79D0-0EBA-C1B971744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DAEAD-7871-8239-3AF9-9A79020BB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482851"/>
            <a:ext cx="8768443" cy="43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48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FCC9-3F76-E463-108A-21A6114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7D6E-01F2-DE37-F53A-2081C0E3F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6FCAF-6A0F-8CA3-DA73-98DF7205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2" y="748086"/>
            <a:ext cx="7886700" cy="42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087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C5A0-0793-660D-BBF9-50F87105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74A79-1B48-754F-F5A8-E64446C6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B392-A7F9-34B6-D7D5-7A4A4C65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8" y="580169"/>
            <a:ext cx="8025492" cy="42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011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19B03-90D5-6FBF-FB8B-37B6F7C4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3B156-D857-D901-77F2-48F7F3940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5225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9B472-E107-BF12-EAAE-B69099A8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5D752-C1E0-8A25-D465-29626F78F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D72C7E-CD7D-E6DB-3996-C59BC3C3C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849"/>
            <a:ext cx="9144000" cy="476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39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B41A-658F-BBFD-5E1A-A54C54D9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21AD-75F4-4A59-92F1-995DB48E0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591F2-A966-1F03-C989-41B54D81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5" y="479119"/>
            <a:ext cx="8915649" cy="439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7733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305F-0250-86A9-E67C-E6AA6B27A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0E1BF-DBF8-6268-F17A-B66A5B098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C94EE-15D4-42A9-D402-F11C8C084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995"/>
            <a:ext cx="9144000" cy="468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799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14E90-88CD-F4F0-7D54-ACC685C6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642"/>
            <a:ext cx="9144000" cy="26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146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37232-FB30-F55B-FB24-271F2D133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20431"/>
            <a:ext cx="9144000" cy="369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96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DE13C-6954-4E2A-AE61-0337C670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FA7BA-B15F-946B-2E6B-18D9B3AA4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40018-76FA-B281-60B2-AEFEF0CE2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871"/>
            <a:ext cx="9144000" cy="292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45344B-40FE-4231-2D80-3F92CC6A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70618"/>
            <a:ext cx="6391275" cy="608013"/>
          </a:xfrm>
        </p:spPr>
        <p:txBody>
          <a:bodyPr>
            <a:normAutofit fontScale="90000"/>
          </a:bodyPr>
          <a:lstStyle/>
          <a:p>
            <a:r>
              <a:rPr lang="en-US"/>
              <a:t>Hadoop 1.0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A8652-7621-057D-B8C9-DAB72073D37F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CCB95D-5E21-7B99-6EFD-7FA441174D8A}"/>
              </a:ext>
            </a:extLst>
          </p:cNvPr>
          <p:cNvSpPr/>
          <p:nvPr/>
        </p:nvSpPr>
        <p:spPr>
          <a:xfrm>
            <a:off x="2654598" y="1870097"/>
            <a:ext cx="3200688" cy="14033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46D29E-F4B1-D74A-B831-D3B553B864CB}"/>
              </a:ext>
            </a:extLst>
          </p:cNvPr>
          <p:cNvSpPr txBox="1"/>
          <p:nvPr/>
        </p:nvSpPr>
        <p:spPr>
          <a:xfrm>
            <a:off x="2874501" y="1928035"/>
            <a:ext cx="2779599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MapReduce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292AE-3078-A1C7-E5A4-EF611BABAF66}"/>
              </a:ext>
            </a:extLst>
          </p:cNvPr>
          <p:cNvSpPr txBox="1"/>
          <p:nvPr/>
        </p:nvSpPr>
        <p:spPr>
          <a:xfrm>
            <a:off x="2874501" y="2576107"/>
            <a:ext cx="2779599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HDFS</a:t>
            </a:r>
            <a:endParaRPr lang="en-IN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57034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29B31-9907-80CC-4DF2-E2B544DF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A0D3E-F98B-4834-4BE7-AE2038A8A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D8E997-CA05-FE9B-A9A1-5153A01F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28"/>
            <a:ext cx="9144000" cy="48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2840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D1D6-4BD5-A834-D456-341D334E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60123-74C2-8FD3-FD0D-195E28581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3C1610-456C-88B6-D463-BC2034956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" y="100941"/>
            <a:ext cx="9144000" cy="494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27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C1988-730F-60B5-7E5C-A69ABFF6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E6AE-FE9E-3CB2-99CB-6749AEF78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E3FF6-4100-321F-728B-849D5BB7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570"/>
            <a:ext cx="9144000" cy="471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168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B3BC8-B098-B3BA-8211-2CAAF82C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Unity </a:t>
            </a:r>
            <a:r>
              <a:rPr lang="en-IN" err="1"/>
              <a:t>Catalog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189C8-DB21-A5BE-1763-CBBDCB8CC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Unity Catalog is a Databricks offered unified solution for implementing data governance in the Data Lakehouse 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B5EB4-54F1-2B08-B514-390114A3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1" y="3159157"/>
            <a:ext cx="2779561" cy="171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793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FC34-5A9A-EC1F-772C-B5025C872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Governance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9E81-31E4-6384-4345-6C4A78C4F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Is the process of managing the availability, usability, integrity and security of the data present in an enterprise </a:t>
            </a:r>
          </a:p>
          <a:p>
            <a:pPr lvl="1"/>
            <a:r>
              <a:rPr lang="en-US"/>
              <a:t>Controls access to the data for the users </a:t>
            </a:r>
          </a:p>
          <a:p>
            <a:pPr lvl="1"/>
            <a:r>
              <a:rPr lang="en-US"/>
              <a:t>Ensures that the data is trust worthy and not misused </a:t>
            </a:r>
          </a:p>
          <a:p>
            <a:pPr lvl="1"/>
            <a:r>
              <a:rPr lang="en-US"/>
              <a:t>Helps implement privacy regulations such as GDPR, CCPA et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18024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BA4-14A4-199B-AB09-46A1E142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73544-9676-363E-7812-63BC86E6F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C342C-EBA3-D0D2-968D-51C18681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6" y="418616"/>
            <a:ext cx="8319407" cy="459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37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F98A-948F-0173-406E-CD513766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Without Unity </a:t>
            </a:r>
            <a:r>
              <a:rPr lang="en-IN" err="1"/>
              <a:t>Catalog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9AD02-3C83-3FD6-ED97-CB8FE6AF2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47999-0F37-6649-DE2E-3FBDC00F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013"/>
            <a:ext cx="9144000" cy="364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6173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7E56-FA60-020B-40F0-4117DA18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With Unity </a:t>
            </a:r>
            <a:r>
              <a:rPr lang="en-IN" err="1"/>
              <a:t>Catalog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C686-F99D-A716-4ACC-A5C1C1640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58D06-71FD-498F-E294-9E8AA793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3" y="927270"/>
            <a:ext cx="8409214" cy="41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121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BA9D-9406-937D-799C-77DA983B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Unity </a:t>
            </a:r>
            <a:r>
              <a:rPr lang="en-IN" err="1"/>
              <a:t>Catalog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DC1FC-A460-4C3F-EFBD-2CAFB4F1F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C925F-F379-56FE-3D0A-15915E35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1" y="877487"/>
            <a:ext cx="7264958" cy="424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4015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1C2F1-90C8-4692-84AD-45B49F41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621EB-847D-F2D3-25CA-6786E2E7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3CD64-FDEB-A785-CCE1-F3671590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89" y="576232"/>
            <a:ext cx="8009164" cy="421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5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CADE7-294B-8126-C1E0-E6ED9CBFA840}"/>
              </a:ext>
            </a:extLst>
          </p:cNvPr>
          <p:cNvSpPr txBox="1"/>
          <p:nvPr/>
        </p:nvSpPr>
        <p:spPr>
          <a:xfrm>
            <a:off x="778764" y="878335"/>
            <a:ext cx="7586471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2009. </a:t>
            </a:r>
            <a:br>
              <a:rPr lang="en-US" sz="2000"/>
            </a:br>
            <a:r>
              <a:rPr lang="en-US" sz="2000"/>
              <a:t>Hadoop came under Apache Software Foundation and become open source</a:t>
            </a:r>
          </a:p>
          <a:p>
            <a:endParaRPr lang="en-US" sz="2000"/>
          </a:p>
          <a:p>
            <a:r>
              <a:rPr lang="en-US" sz="2000">
                <a:solidFill>
                  <a:srgbClr val="FF0000"/>
                </a:solidFill>
              </a:rPr>
              <a:t>2013</a:t>
            </a:r>
          </a:p>
          <a:p>
            <a:r>
              <a:rPr lang="en-US" sz="2000"/>
              <a:t>Hadoop released 2.0</a:t>
            </a:r>
            <a:endParaRPr lang="en-IN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1E634-2B95-32CB-9AAA-75DB6177B585}"/>
              </a:ext>
            </a:extLst>
          </p:cNvPr>
          <p:cNvSpPr txBox="1"/>
          <p:nvPr/>
        </p:nvSpPr>
        <p:spPr>
          <a:xfrm>
            <a:off x="778764" y="2889535"/>
            <a:ext cx="758647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The Apache Software Foundation is an American nonprofit corporation to support a number of open source software projects. </a:t>
            </a:r>
          </a:p>
          <a:p>
            <a:endParaRPr lang="en-US">
              <a:latin typeface="arial" panose="020B0604020202020204" pitchFamily="34" charset="0"/>
            </a:endParaRPr>
          </a:p>
          <a:p>
            <a:endParaRPr lang="en-US" b="0" i="0">
              <a:effectLst/>
              <a:latin typeface="arial" panose="020B0604020202020204" pitchFamily="34" charset="0"/>
            </a:endParaRPr>
          </a:p>
          <a:p>
            <a:pPr algn="ctr"/>
            <a:r>
              <a:rPr lang="en-US" b="1" i="0" cap="all">
                <a:solidFill>
                  <a:srgbClr val="282661"/>
                </a:solidFill>
                <a:effectLst/>
                <a:latin typeface="Montserrat" panose="00000500000000000000" pitchFamily="2" charset="0"/>
              </a:rPr>
              <a:t>THE WORLD'S LARGEST OPEN SOURCE FOUNDATION</a:t>
            </a:r>
          </a:p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5AC3E-4495-677F-C3AD-D8BD411695DC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7449679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AFB5-2ABC-4484-52EF-303780F4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9FF8-ED71-4E9B-6D9C-DBF1DC46A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70F1B-F3B4-419F-B9F8-C8AAA08A6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92" y="425780"/>
            <a:ext cx="9144000" cy="429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843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E2BB-5912-E34A-9D9B-ACE335B4E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Security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DA973-CE18-27E6-1547-990C19798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890F1-513C-C506-8EF0-A8C05079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37" y="497353"/>
            <a:ext cx="6765257" cy="39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965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0FA6-CD46-D364-03D3-66D4DEFB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8E33-F189-8CA7-8BB1-827E9B29C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7022C-02FC-1032-2DFC-38AC0C72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01" y="120563"/>
            <a:ext cx="5982535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77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3EA6F-5B81-A8BD-2B0C-803F62FD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8AF0C-0FCD-45C9-81FC-C04EFC0C1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A4289-F16A-1608-0F92-EA752693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"/>
            <a:ext cx="9144000" cy="421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3771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6A01-AAF8-A868-E92C-2A7E3FBFB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Dynamic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009C-10B7-B56D-36C2-556D41044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4806A-B448-87CF-C6CB-EF450358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866"/>
            <a:ext cx="9144000" cy="36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737EA1-22AF-E75D-3333-90C954919CD4}"/>
              </a:ext>
            </a:extLst>
          </p:cNvPr>
          <p:cNvSpPr txBox="1"/>
          <p:nvPr/>
        </p:nvSpPr>
        <p:spPr>
          <a:xfrm>
            <a:off x="760484" y="1368525"/>
            <a:ext cx="320068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2060"/>
                </a:solidFill>
              </a:rPr>
              <a:t>Hadoop 1.0</a:t>
            </a:r>
            <a:endParaRPr lang="en-IN" sz="2400">
              <a:solidFill>
                <a:srgbClr val="00206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08B71B-04CD-70ED-6A25-4D373657FA08}"/>
              </a:ext>
            </a:extLst>
          </p:cNvPr>
          <p:cNvSpPr/>
          <p:nvPr/>
        </p:nvSpPr>
        <p:spPr>
          <a:xfrm>
            <a:off x="760484" y="2348297"/>
            <a:ext cx="3200688" cy="14033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A321C-EFFA-3F2C-BBE5-80F748D75796}"/>
              </a:ext>
            </a:extLst>
          </p:cNvPr>
          <p:cNvSpPr txBox="1"/>
          <p:nvPr/>
        </p:nvSpPr>
        <p:spPr>
          <a:xfrm>
            <a:off x="980387" y="2406235"/>
            <a:ext cx="2779599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MapReduce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C8D29E-A9A5-99B3-3F84-C9BB92DA404F}"/>
              </a:ext>
            </a:extLst>
          </p:cNvPr>
          <p:cNvSpPr txBox="1"/>
          <p:nvPr/>
        </p:nvSpPr>
        <p:spPr>
          <a:xfrm>
            <a:off x="980387" y="3054307"/>
            <a:ext cx="2779599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HDFS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ACE526-7D8A-31F8-CCA5-F96D6B4B0EE5}"/>
              </a:ext>
            </a:extLst>
          </p:cNvPr>
          <p:cNvSpPr txBox="1"/>
          <p:nvPr/>
        </p:nvSpPr>
        <p:spPr>
          <a:xfrm>
            <a:off x="4537277" y="1338232"/>
            <a:ext cx="433965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2060"/>
                </a:solidFill>
              </a:rPr>
              <a:t>Hadoop 2.0</a:t>
            </a:r>
            <a:endParaRPr lang="en-IN" sz="2400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E9E510-3DAB-6AA0-D237-42E7EB03FB16}"/>
              </a:ext>
            </a:extLst>
          </p:cNvPr>
          <p:cNvSpPr/>
          <p:nvPr/>
        </p:nvSpPr>
        <p:spPr>
          <a:xfrm>
            <a:off x="4537276" y="2348297"/>
            <a:ext cx="4163261" cy="14033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2C788-643B-D2EB-0EA5-5993C214F8FA}"/>
              </a:ext>
            </a:extLst>
          </p:cNvPr>
          <p:cNvSpPr txBox="1"/>
          <p:nvPr/>
        </p:nvSpPr>
        <p:spPr>
          <a:xfrm>
            <a:off x="4756963" y="2456510"/>
            <a:ext cx="2432372" cy="584774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MapReduce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9BA6C-C1EA-E4FA-73A8-BB1C1CE9F341}"/>
              </a:ext>
            </a:extLst>
          </p:cNvPr>
          <p:cNvSpPr txBox="1"/>
          <p:nvPr/>
        </p:nvSpPr>
        <p:spPr>
          <a:xfrm>
            <a:off x="4756963" y="3095273"/>
            <a:ext cx="3790652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HDFS</a:t>
            </a:r>
            <a:endParaRPr lang="en-IN" sz="32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AA2D6-DACE-687D-B9C3-983221A899D9}"/>
              </a:ext>
            </a:extLst>
          </p:cNvPr>
          <p:cNvSpPr txBox="1"/>
          <p:nvPr/>
        </p:nvSpPr>
        <p:spPr>
          <a:xfrm>
            <a:off x="7232630" y="2456509"/>
            <a:ext cx="1314985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YARN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DC50D4-41B0-70EE-1F1E-89AB6F74C0EE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5203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B8DE-4DE7-8075-7CE2-BC5D1BD6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611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kern="1200">
                <a:latin typeface="+mj-lt"/>
                <a:ea typeface="+mj-ea"/>
                <a:cs typeface="+mj-cs"/>
              </a:rPr>
              <a:t>Welcome</a:t>
            </a:r>
            <a:br>
              <a:rPr lang="en-US" sz="3600" kern="1200">
                <a:latin typeface="+mj-lt"/>
                <a:ea typeface="+mj-ea"/>
                <a:cs typeface="+mj-cs"/>
              </a:rPr>
            </a:br>
            <a:r>
              <a:rPr lang="en-US" sz="3600" kern="1200">
                <a:latin typeface="+mj-lt"/>
                <a:ea typeface="+mj-ea"/>
                <a:cs typeface="+mj-cs"/>
              </a:rPr>
              <a:t>to</a:t>
            </a:r>
            <a:endParaRPr lang="en-I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79F893-7155-2B09-16FE-2BEBA47B3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" r="6364" b="-3"/>
          <a:stretch/>
        </p:blipFill>
        <p:spPr bwMode="auto">
          <a:xfrm>
            <a:off x="1621713" y="994172"/>
            <a:ext cx="6050497" cy="3570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2365C-9CF9-9B27-3C76-359E949E5609}"/>
              </a:ext>
            </a:extLst>
          </p:cNvPr>
          <p:cNvSpPr txBox="1"/>
          <p:nvPr/>
        </p:nvSpPr>
        <p:spPr>
          <a:xfrm>
            <a:off x="4032364" y="4452377"/>
            <a:ext cx="224795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 dirty="0"/>
              <a:t>Live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F0BF6-39C8-FBDB-C90C-D9A3B1B2C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r>
              <a:rPr lang="en-US" sz="2400" b="1"/>
              <a:t>YARN</a:t>
            </a:r>
          </a:p>
          <a:p>
            <a:pPr marL="85723" indent="0">
              <a:buNone/>
            </a:pPr>
            <a:r>
              <a:rPr lang="en-IN" sz="2000"/>
              <a:t>Yet Another Resource Negotiator</a:t>
            </a:r>
          </a:p>
          <a:p>
            <a:pPr marL="85723" indent="0">
              <a:buNone/>
            </a:pPr>
            <a:endParaRPr lang="en-IN" sz="2000"/>
          </a:p>
          <a:p>
            <a:pPr marL="85723" indent="0">
              <a:buNone/>
            </a:pPr>
            <a:endParaRPr lang="en-IN" sz="2000"/>
          </a:p>
          <a:p>
            <a:pPr marL="85723" indent="0">
              <a:buNone/>
            </a:pPr>
            <a:r>
              <a:rPr lang="en-IN"/>
              <a:t>Mainly responsible for Resource Management </a:t>
            </a:r>
          </a:p>
          <a:p>
            <a:endParaRPr lang="en-IN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E4302-A13B-6E5B-40B1-723E88C93028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37943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9209AF-FD54-B5B7-759F-87FC3E65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3" y="497687"/>
            <a:ext cx="7369116" cy="41475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9972B-6F91-B79F-220E-CCC1F0B7718F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61766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920227" y="170337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Big Data Tools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949451" y="1144622"/>
            <a:ext cx="7326776" cy="2854256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0" indent="0">
              <a:spcAft>
                <a:spcPts val="900"/>
              </a:spcAft>
              <a:buNone/>
            </a:pPr>
            <a:endParaRPr u="sng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451" y="1138530"/>
            <a:ext cx="3015488" cy="109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958" y="1138530"/>
            <a:ext cx="2836269" cy="139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451" y="2742548"/>
            <a:ext cx="2685760" cy="123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5508790" y="3362223"/>
            <a:ext cx="2524039" cy="353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1400">
                <a:latin typeface="Roboto"/>
                <a:ea typeface="Roboto"/>
                <a:cs typeface="Roboto"/>
                <a:sym typeface="Roboto"/>
              </a:rPr>
              <a:t>Figure: Various Big data tools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7E404-447C-FF96-3E5E-8FC3B2E06727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526172" y="138226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Hadoop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550165" y="919788"/>
            <a:ext cx="8043670" cy="3115336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Apache Hadoop is one of the most popularly used tools in the Big Data industry.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Hadoop is an open-source framework from Apache and runs on commodity hardware. It is used to store process and analyze Big Data.</a:t>
            </a:r>
          </a:p>
          <a:p>
            <a:pPr marL="0" indent="0">
              <a:spcAft>
                <a:spcPts val="90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9DF2D-E106-6396-053E-4F2C6E64543D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531628" y="116961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Apache Spark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531628" y="680483"/>
            <a:ext cx="7381052" cy="4120067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Spark can be considered as the successor of Hadoop as it overcomes the drawbacks of it. Spark, unlike Hadoop, supports both real-time as well as batch processing. It is a general-purpose clustering system.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It also supports in-memory calculations, which makes it 100 times faster than Hadoop. This is made possible by reducing the number of read/write operations into the disk.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It offers high-level APIs in Java, Python, Scala and R. 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endParaRPr lang="en-US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Spark also offers a substantial set of high-level tools including</a:t>
            </a:r>
          </a:p>
          <a:p>
            <a:pPr marL="0" indent="0" algn="just">
              <a:buNone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	Spark SQL, 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MLlib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GraphX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, and Spark Streaming. </a:t>
            </a:r>
            <a:endParaRPr lang="en-IN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spcAft>
                <a:spcPts val="900"/>
              </a:spcAft>
              <a:buNone/>
            </a:pPr>
            <a:endParaRPr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839BA-27E8-1C2B-B5A2-BBFF3327D113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733647" y="268734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Apache Spark</a:t>
            </a:r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733647" y="818706"/>
            <a:ext cx="7634176" cy="3317359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85723" indent="0" algn="just">
              <a:lnSpc>
                <a:spcPct val="107000"/>
              </a:lnSpc>
              <a:buNone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Unifies</a:t>
            </a:r>
          </a:p>
          <a:p>
            <a:pPr marL="257168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Batch processing</a:t>
            </a:r>
          </a:p>
          <a:p>
            <a:pPr marL="257168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Time processing</a:t>
            </a:r>
          </a:p>
          <a:p>
            <a:pPr marL="257168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 Analytics </a:t>
            </a:r>
          </a:p>
          <a:p>
            <a:pPr marL="257168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  <a:p>
            <a:pPr marL="257168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SQL</a:t>
            </a:r>
          </a:p>
          <a:p>
            <a:pPr marL="0" indent="0">
              <a:spcAft>
                <a:spcPts val="900"/>
              </a:spcAft>
              <a:buNone/>
            </a:pPr>
            <a:endParaRPr/>
          </a:p>
        </p:txBody>
      </p:sp>
      <p:pic>
        <p:nvPicPr>
          <p:cNvPr id="4" name="Picture 2" descr="What is a Data Processing Pipeline, and Why Do You Need it? - Jelvix">
            <a:extLst>
              <a:ext uri="{FF2B5EF4-FFF2-40B4-BE49-F238E27FC236}">
                <a16:creationId xmlns:a16="http://schemas.microsoft.com/office/drawing/2014/main" id="{6D095006-1930-B347-0749-FC4BC781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280" y="813125"/>
            <a:ext cx="3828364" cy="225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7669ED-B3C1-377C-F96F-85DC8B821B28}"/>
              </a:ext>
            </a:extLst>
          </p:cNvPr>
          <p:cNvSpPr txBox="1"/>
          <p:nvPr/>
        </p:nvSpPr>
        <p:spPr>
          <a:xfrm>
            <a:off x="4434219" y="3644898"/>
            <a:ext cx="3599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Figure: Batch processing vs Real Time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45A2B-5CF1-FC39-D112-F949A438FDA6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24DE52-0701-8868-A830-A62CA0215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23661"/>
            <a:ext cx="6391275" cy="456011"/>
          </a:xfrm>
        </p:spPr>
        <p:txBody>
          <a:bodyPr>
            <a:normAutofit fontScale="90000"/>
          </a:bodyPr>
          <a:lstStyle/>
          <a:p>
            <a:r>
              <a:rPr lang="en-IN"/>
              <a:t>Hadoop vs Spark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2694CDE-7D56-2B50-26F2-2984DC0E5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36603"/>
              </p:ext>
            </p:extLst>
          </p:nvPr>
        </p:nvGraphicFramePr>
        <p:xfrm>
          <a:off x="1325301" y="888101"/>
          <a:ext cx="6493397" cy="368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67643">
                  <a:extLst>
                    <a:ext uri="{9D8B030D-6E8A-4147-A177-3AD203B41FA5}">
                      <a16:colId xmlns:a16="http://schemas.microsoft.com/office/drawing/2014/main" val="989406247"/>
                    </a:ext>
                  </a:extLst>
                </a:gridCol>
                <a:gridCol w="3425754">
                  <a:extLst>
                    <a:ext uri="{9D8B030D-6E8A-4147-A177-3AD203B41FA5}">
                      <a16:colId xmlns:a16="http://schemas.microsoft.com/office/drawing/2014/main" val="4005560106"/>
                    </a:ext>
                  </a:extLst>
                </a:gridCol>
              </a:tblGrid>
              <a:tr h="672392"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Hadoop</a:t>
                      </a:r>
                      <a:endParaRPr lang="en-IN" sz="20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Spark</a:t>
                      </a:r>
                      <a:endParaRPr lang="en-IN" sz="20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8382435"/>
                  </a:ext>
                </a:extLst>
              </a:tr>
              <a:tr h="672392">
                <a:tc>
                  <a:txBody>
                    <a:bodyPr/>
                    <a:lstStyle/>
                    <a:p>
                      <a:r>
                        <a:rPr lang="en-US" sz="2000"/>
                        <a:t>Yahoo Project in 2006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AMP Lab at UC Berkeley in 2012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68008730"/>
                  </a:ext>
                </a:extLst>
              </a:tr>
              <a:tr h="672392">
                <a:tc>
                  <a:txBody>
                    <a:bodyPr/>
                    <a:lstStyle/>
                    <a:p>
                      <a:r>
                        <a:rPr lang="en-US" sz="2000"/>
                        <a:t>Faster than traditional system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100 times faster than Hadoop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14717124"/>
                  </a:ext>
                </a:extLst>
              </a:tr>
              <a:tr h="672392">
                <a:tc>
                  <a:txBody>
                    <a:bodyPr/>
                    <a:lstStyle/>
                    <a:p>
                      <a:r>
                        <a:rPr lang="en-US" sz="2000"/>
                        <a:t>Lengthy and complex framework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Simple and user friendly system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75128609"/>
                  </a:ext>
                </a:extLst>
              </a:tr>
              <a:tr h="672392">
                <a:tc>
                  <a:txBody>
                    <a:bodyPr/>
                    <a:lstStyle/>
                    <a:p>
                      <a:r>
                        <a:rPr lang="en-US" sz="2000"/>
                        <a:t>Hadoop is designed to handle batch processing efficiently 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Spark is designed to handle both batch and real-time data efficiently </a:t>
                      </a:r>
                      <a:endParaRPr lang="en-IN" sz="2000"/>
                    </a:p>
                  </a:txBody>
                  <a:tcPr marL="68580" marR="68580" marT="34291" marB="34291">
                    <a:gradFill>
                      <a:gsLst>
                        <a:gs pos="11000">
                          <a:schemeClr val="accent1">
                            <a:lumMod val="60000"/>
                            <a:lumOff val="40000"/>
                          </a:schemeClr>
                        </a:gs>
                        <a:gs pos="1000">
                          <a:schemeClr val="accent1">
                            <a:lumMod val="40000"/>
                            <a:lumOff val="60000"/>
                          </a:schemeClr>
                        </a:gs>
                        <a:gs pos="100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00B0F0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20773140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93C4BAAE-B332-9A57-60A3-AC81CA99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384" y="971952"/>
            <a:ext cx="1518785" cy="39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pache Spark - Wikipedia">
            <a:extLst>
              <a:ext uri="{FF2B5EF4-FFF2-40B4-BE49-F238E27FC236}">
                <a16:creationId xmlns:a16="http://schemas.microsoft.com/office/drawing/2014/main" id="{2EA47757-5D8A-0B0F-48E3-497854B43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658" y="935066"/>
            <a:ext cx="1122633" cy="58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01788-E7A2-301B-2310-0CF9D1F4D3C7}"/>
              </a:ext>
            </a:extLst>
          </p:cNvPr>
          <p:cNvSpPr txBox="1"/>
          <p:nvPr/>
        </p:nvSpPr>
        <p:spPr>
          <a:xfrm>
            <a:off x="3574191" y="4720621"/>
            <a:ext cx="2322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Table: Hadoop vs Spark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4C118-06D4-67C1-1436-5D92DB4B64BD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61805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1F2EEBAE-0684-2E2E-735D-25ADD396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588833"/>
              </p:ext>
            </p:extLst>
          </p:nvPr>
        </p:nvGraphicFramePr>
        <p:xfrm>
          <a:off x="1268970" y="589970"/>
          <a:ext cx="6606059" cy="396355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139513">
                  <a:extLst>
                    <a:ext uri="{9D8B030D-6E8A-4147-A177-3AD203B41FA5}">
                      <a16:colId xmlns:a16="http://schemas.microsoft.com/office/drawing/2014/main" val="989406247"/>
                    </a:ext>
                  </a:extLst>
                </a:gridCol>
                <a:gridCol w="3466546">
                  <a:extLst>
                    <a:ext uri="{9D8B030D-6E8A-4147-A177-3AD203B41FA5}">
                      <a16:colId xmlns:a16="http://schemas.microsoft.com/office/drawing/2014/main" val="4005560106"/>
                    </a:ext>
                  </a:extLst>
                </a:gridCol>
              </a:tblGrid>
              <a:tr h="744230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Hadoop</a:t>
                      </a:r>
                      <a:endParaRPr lang="en-IN" sz="2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Spark</a:t>
                      </a:r>
                      <a:endParaRPr lang="en-IN" sz="240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8382435"/>
                  </a:ext>
                </a:extLst>
              </a:tr>
              <a:tr h="1346884">
                <a:tc>
                  <a:txBody>
                    <a:bodyPr/>
                    <a:lstStyle/>
                    <a:p>
                      <a:r>
                        <a:rPr lang="en-US" sz="1600"/>
                        <a:t>Hadoop is an open source framework which uses a MapReduce algorithm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Spark is lighting fast cluster computing technology, which extends the MapReduce model to efficiently use with more types of computations  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36379491"/>
                  </a:ext>
                </a:extLst>
              </a:tr>
              <a:tr h="1128215">
                <a:tc>
                  <a:txBody>
                    <a:bodyPr/>
                    <a:lstStyle/>
                    <a:p>
                      <a:r>
                        <a:rPr lang="en-US" sz="1600"/>
                        <a:t>Hadoop MapReduce model reads and writes from a disk, thus slow down the processing speed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Spark reduces the number of read/write cycles to disk and store intermediate data-in memory, hence faster processing speed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89046064"/>
                  </a:ext>
                </a:extLst>
              </a:tr>
              <a:tr h="744230">
                <a:tc>
                  <a:txBody>
                    <a:bodyPr/>
                    <a:lstStyle/>
                    <a:p>
                      <a:r>
                        <a:rPr lang="en-US" sz="1600"/>
                        <a:t>Low Cost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High Cost</a:t>
                      </a:r>
                      <a:endParaRPr lang="en-IN" sz="1600"/>
                    </a:p>
                  </a:txBody>
                  <a:tcPr marL="68580" marR="68580" marT="34291" marB="34291">
                    <a:gradFill>
                      <a:gsLst>
                        <a:gs pos="0">
                          <a:schemeClr val="accent1">
                            <a:lumMod val="60000"/>
                            <a:lumOff val="40000"/>
                          </a:schemeClr>
                        </a:gs>
                        <a:gs pos="39000">
                          <a:schemeClr val="accent1">
                            <a:lumMod val="40000"/>
                            <a:lumOff val="60000"/>
                          </a:schemeClr>
                        </a:gs>
                        <a:gs pos="56000">
                          <a:schemeClr val="accent1">
                            <a:lumMod val="60000"/>
                            <a:lumOff val="40000"/>
                          </a:schemeClr>
                        </a:gs>
                        <a:gs pos="100000">
                          <a:srgbClr val="65D7FF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99846249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7A30DE86-BFC7-3CE3-73FE-24EE6BB84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714" y="838504"/>
            <a:ext cx="1421479" cy="36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pache Spark - Wikipedia">
            <a:extLst>
              <a:ext uri="{FF2B5EF4-FFF2-40B4-BE49-F238E27FC236}">
                <a16:creationId xmlns:a16="http://schemas.microsoft.com/office/drawing/2014/main" id="{2BF896DB-5E4F-46AD-CF42-0A0B0594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70" y="779742"/>
            <a:ext cx="1133060" cy="5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1348AF-8C70-B693-D030-C0CF2751DC72}"/>
              </a:ext>
            </a:extLst>
          </p:cNvPr>
          <p:cNvSpPr txBox="1"/>
          <p:nvPr/>
        </p:nvSpPr>
        <p:spPr>
          <a:xfrm>
            <a:off x="3038063" y="4651327"/>
            <a:ext cx="2322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Table: Hadoop vs Spark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26F019-D7ED-FCBD-4C68-00D4005E8F98}"/>
              </a:ext>
            </a:extLst>
          </p:cNvPr>
          <p:cNvSpPr txBox="1">
            <a:spLocks/>
          </p:cNvSpPr>
          <p:nvPr/>
        </p:nvSpPr>
        <p:spPr>
          <a:xfrm>
            <a:off x="418025" y="184395"/>
            <a:ext cx="6391275" cy="45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N"/>
              <a:t>Hadoop vs Spark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D82631-D00C-E143-83F4-46F8A212EE71}"/>
              </a:ext>
            </a:extLst>
          </p:cNvPr>
          <p:cNvSpPr txBox="1"/>
          <p:nvPr/>
        </p:nvSpPr>
        <p:spPr>
          <a:xfrm>
            <a:off x="7640943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526035" y="253873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History of Spark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526035" y="895496"/>
            <a:ext cx="7990644" cy="3548913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Apache Spark started in 2009 as a research project at UC Berkley’s AMP Lab, a collaboration involving students, researchers, and faculty, focused on data-intensive application domains. </a:t>
            </a:r>
          </a:p>
          <a:p>
            <a:pPr marL="214308" indent="-214308" algn="just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Today, Spark has become one of the most active projects in the Hadoop ecosystem, with many organizations adopting Spark alongside Hadoop to process big data.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49A6D-D5CF-6BFC-1B93-A602268CCA46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986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3F5C-DE7E-7A62-7547-27681B38A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E6E71-3EC6-0ADE-D4E3-24C50AB2F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42265" indent="-256540"/>
            <a:r>
              <a:rPr lang="en-US" dirty="0">
                <a:ea typeface="Calibri"/>
                <a:cs typeface="Calibri"/>
              </a:rPr>
              <a:t>On Premise</a:t>
            </a:r>
          </a:p>
          <a:p>
            <a:pPr marL="342265" indent="-256540"/>
            <a:r>
              <a:rPr lang="en-US" dirty="0">
                <a:ea typeface="Calibri"/>
                <a:cs typeface="Calibri"/>
              </a:rPr>
              <a:t>Hadoop</a:t>
            </a:r>
            <a:endParaRPr lang="en-US" dirty="0"/>
          </a:p>
          <a:p>
            <a:pPr marL="342265" indent="-256540"/>
            <a:r>
              <a:rPr lang="en-US">
                <a:ea typeface="Calibri"/>
                <a:cs typeface="Calibri"/>
              </a:rPr>
              <a:t>Java</a:t>
            </a:r>
          </a:p>
          <a:p>
            <a:pPr marL="342265" indent="-256540"/>
            <a:r>
              <a:rPr lang="en-US">
                <a:ea typeface="Calibri"/>
                <a:cs typeface="Calibri"/>
              </a:rPr>
              <a:t>Spark</a:t>
            </a:r>
          </a:p>
          <a:p>
            <a:pPr marL="342265" indent="-256540"/>
            <a:r>
              <a:rPr lang="en-US">
                <a:ea typeface="Calibri"/>
                <a:cs typeface="Calibri"/>
              </a:rPr>
              <a:t>Python</a:t>
            </a:r>
          </a:p>
          <a:p>
            <a:pPr marL="342265" indent="-256540"/>
            <a:r>
              <a:rPr lang="en-US">
                <a:ea typeface="Calibri"/>
                <a:cs typeface="Calibri"/>
              </a:rPr>
              <a:t>Set up environment.</a:t>
            </a:r>
          </a:p>
          <a:p>
            <a:pPr marL="342265" indent="-256540"/>
            <a:endParaRPr lang="en-US">
              <a:ea typeface="Calibri"/>
              <a:cs typeface="Calibri"/>
            </a:endParaRPr>
          </a:p>
          <a:p>
            <a:pPr marL="342265" indent="-256540"/>
            <a:r>
              <a:rPr lang="en-US">
                <a:ea typeface="Calibri"/>
                <a:cs typeface="Calibri"/>
              </a:rPr>
              <a:t>Azure (HD Insight/Spark/Synpase)</a:t>
            </a:r>
          </a:p>
          <a:p>
            <a:pPr marL="342265" indent="-256540"/>
            <a:r>
              <a:rPr lang="en-US">
                <a:ea typeface="Calibri"/>
                <a:cs typeface="Calibri"/>
              </a:rPr>
              <a:t>Aws (EMR)</a:t>
            </a:r>
          </a:p>
          <a:p>
            <a:pPr marL="342265" indent="-256540"/>
            <a:r>
              <a:rPr lang="en-US">
                <a:ea typeface="Calibri"/>
                <a:cs typeface="Calibri"/>
              </a:rPr>
              <a:t>GC</a:t>
            </a:r>
          </a:p>
          <a:p>
            <a:pPr marL="342265" indent="-256540"/>
            <a:r>
              <a:rPr lang="en-US">
                <a:ea typeface="Calibri"/>
                <a:cs typeface="Calibri"/>
              </a:rPr>
              <a:t>Microsoft Fabric</a:t>
            </a:r>
          </a:p>
          <a:p>
            <a:pPr marL="342265" indent="-256540"/>
            <a:r>
              <a:rPr lang="en-US">
                <a:ea typeface="Calibri"/>
                <a:cs typeface="Calibri"/>
              </a:rPr>
              <a:t>Databricks</a:t>
            </a:r>
          </a:p>
        </p:txBody>
      </p:sp>
    </p:spTree>
    <p:extLst>
      <p:ext uri="{BB962C8B-B14F-4D97-AF65-F5344CB8AC3E}">
        <p14:creationId xmlns:p14="http://schemas.microsoft.com/office/powerpoint/2010/main" val="213960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01D9B3-4C75-4E95-8A45-3AC80384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254" y="1213465"/>
            <a:ext cx="5530422" cy="2463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 b="1" dirty="0">
                <a:latin typeface="Times New Roman"/>
                <a:cs typeface="Times New Roman"/>
              </a:rPr>
              <a:t>Naval </a:t>
            </a:r>
            <a:r>
              <a:rPr lang="en-US" sz="4000" b="1" err="1">
                <a:latin typeface="Times New Roman"/>
                <a:cs typeface="Times New Roman"/>
              </a:rPr>
              <a:t>Yemul</a:t>
            </a:r>
            <a:r>
              <a:rPr lang="en-US" sz="3600" b="1" dirty="0">
                <a:latin typeface="Times New Roman"/>
                <a:cs typeface="Times New Roman"/>
              </a:rPr>
              <a:t> </a:t>
            </a:r>
            <a:br>
              <a:rPr lang="en-US" sz="3600" b="1" dirty="0">
                <a:latin typeface="Times New Roman"/>
              </a:rPr>
            </a:br>
            <a:r>
              <a:rPr lang="en-US" sz="2400">
                <a:latin typeface="Times New Roman"/>
                <a:cs typeface="Times New Roman"/>
              </a:rPr>
              <a:t>Databricks Consultant &amp; Instructor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3703" y="0"/>
            <a:ext cx="1897292" cy="51435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4181" y="0"/>
            <a:ext cx="1864741" cy="51435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A person with a beard wearing a lanyard&#10;&#10;Description automatically generated">
            <a:extLst>
              <a:ext uri="{FF2B5EF4-FFF2-40B4-BE49-F238E27FC236}">
                <a16:creationId xmlns:a16="http://schemas.microsoft.com/office/drawing/2014/main" id="{02F890AF-1B46-F404-0C29-05F1EF48C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3" r="7711" b="2"/>
          <a:stretch/>
        </p:blipFill>
        <p:spPr>
          <a:xfrm>
            <a:off x="-270705" y="10"/>
            <a:ext cx="3904463" cy="5143490"/>
          </a:xfrm>
          <a:custGeom>
            <a:avLst/>
            <a:gdLst/>
            <a:ahLst/>
            <a:cxnLst/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B7B90D9-1EC2-4A12-B24A-342C1BCA2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9304" y="0"/>
            <a:ext cx="2134029" cy="5143500"/>
          </a:xfrm>
          <a:custGeom>
            <a:avLst/>
            <a:gdLst>
              <a:gd name="connsiteX0" fmla="*/ 939908 w 2845372"/>
              <a:gd name="connsiteY0" fmla="*/ 0 h 6858000"/>
              <a:gd name="connsiteX1" fmla="*/ 1222349 w 2845372"/>
              <a:gd name="connsiteY1" fmla="*/ 0 h 6858000"/>
              <a:gd name="connsiteX2" fmla="*/ 1244473 w 2845372"/>
              <a:gd name="connsiteY2" fmla="*/ 14997 h 6858000"/>
              <a:gd name="connsiteX3" fmla="*/ 2845372 w 2845372"/>
              <a:gd name="connsiteY3" fmla="*/ 3621656 h 6858000"/>
              <a:gd name="connsiteX4" fmla="*/ 971022 w 2845372"/>
              <a:gd name="connsiteY4" fmla="*/ 6374814 h 6858000"/>
              <a:gd name="connsiteX5" fmla="*/ 454374 w 2845372"/>
              <a:gd name="connsiteY5" fmla="*/ 6780599 h 6858000"/>
              <a:gd name="connsiteX6" fmla="*/ 342618 w 2845372"/>
              <a:gd name="connsiteY6" fmla="*/ 6858000 h 6858000"/>
              <a:gd name="connsiteX7" fmla="*/ 129116 w 2845372"/>
              <a:gd name="connsiteY7" fmla="*/ 6858000 h 6858000"/>
              <a:gd name="connsiteX8" fmla="*/ 0 w 2845372"/>
              <a:gd name="connsiteY8" fmla="*/ 6858000 h 6858000"/>
              <a:gd name="connsiteX9" fmla="*/ 119401 w 2845372"/>
              <a:gd name="connsiteY9" fmla="*/ 6780599 h 6858000"/>
              <a:gd name="connsiteX10" fmla="*/ 671389 w 2845372"/>
              <a:gd name="connsiteY10" fmla="*/ 6374814 h 6858000"/>
              <a:gd name="connsiteX11" fmla="*/ 2673952 w 2845372"/>
              <a:gd name="connsiteY11" fmla="*/ 3621656 h 6858000"/>
              <a:gd name="connsiteX12" fmla="*/ 963545 w 2845372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5372" h="6858000">
                <a:moveTo>
                  <a:pt x="939908" y="0"/>
                </a:moveTo>
                <a:lnTo>
                  <a:pt x="1222349" y="0"/>
                </a:lnTo>
                <a:lnTo>
                  <a:pt x="1244473" y="14997"/>
                </a:lnTo>
                <a:cubicBezTo>
                  <a:pt x="2271636" y="754641"/>
                  <a:pt x="2845372" y="2093192"/>
                  <a:pt x="2845372" y="3621656"/>
                </a:cubicBezTo>
                <a:cubicBezTo>
                  <a:pt x="2845372" y="4969131"/>
                  <a:pt x="1916647" y="5602839"/>
                  <a:pt x="971022" y="6374814"/>
                </a:cubicBezTo>
                <a:cubicBezTo>
                  <a:pt x="798819" y="6515397"/>
                  <a:pt x="628192" y="6653108"/>
                  <a:pt x="454374" y="6780599"/>
                </a:cubicBezTo>
                <a:lnTo>
                  <a:pt x="342618" y="6858000"/>
                </a:lnTo>
                <a:lnTo>
                  <a:pt x="129116" y="6858000"/>
                </a:lnTo>
                <a:lnTo>
                  <a:pt x="0" y="6858000"/>
                </a:lnTo>
                <a:lnTo>
                  <a:pt x="119401" y="6780599"/>
                </a:lnTo>
                <a:cubicBezTo>
                  <a:pt x="305108" y="6653108"/>
                  <a:pt x="487407" y="6515397"/>
                  <a:pt x="671389" y="6374814"/>
                </a:cubicBezTo>
                <a:cubicBezTo>
                  <a:pt x="1681699" y="5602839"/>
                  <a:pt x="2673952" y="4969131"/>
                  <a:pt x="2673952" y="3621656"/>
                </a:cubicBezTo>
                <a:cubicBezTo>
                  <a:pt x="2673952" y="2093192"/>
                  <a:pt x="2060970" y="754641"/>
                  <a:pt x="963545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Linkedin Logo - Free Vectors &amp; PSDs to Download">
            <a:extLst>
              <a:ext uri="{FF2B5EF4-FFF2-40B4-BE49-F238E27FC236}">
                <a16:creationId xmlns:a16="http://schemas.microsoft.com/office/drawing/2014/main" id="{E8BB4C02-8654-EFD6-3ABC-8F251393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91" y="3924010"/>
            <a:ext cx="851454" cy="8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97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132D-B205-3D36-3C26-7C6C22F34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90" y="212271"/>
            <a:ext cx="6390450" cy="607800"/>
          </a:xfrm>
        </p:spPr>
        <p:txBody>
          <a:bodyPr>
            <a:normAutofit fontScale="90000"/>
          </a:bodyPr>
          <a:lstStyle/>
          <a:p>
            <a:r>
              <a:rPr lang="en-IN"/>
              <a:t>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97F95-AD1E-B9A8-21B4-48AA798F5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290" y="865428"/>
            <a:ext cx="7607737" cy="3482698"/>
          </a:xfr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Lightning-fast processing speed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Ease of use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Real-time stream processing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IN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Active and expanding community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IN" sz="1600"/>
          </a:p>
          <a:p>
            <a:pPr marL="85723" indent="0" algn="just">
              <a:buNone/>
            </a:pPr>
            <a:endParaRPr lang="en-IN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41E90C-1F64-1DC5-73A1-59C34837DFE1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442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162A-7D6C-D994-BAFF-AAB5423F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PySpark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B577-EB07-88F5-31AB-2D5EDB601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3" indent="0">
              <a:buNone/>
            </a:pPr>
            <a:r>
              <a:rPr lang="en-US"/>
              <a:t> </a:t>
            </a:r>
            <a:endParaRPr lang="en-IN"/>
          </a:p>
        </p:txBody>
      </p:sp>
      <p:pic>
        <p:nvPicPr>
          <p:cNvPr id="4" name="Picture 2" descr="PySpark Logo">
            <a:extLst>
              <a:ext uri="{FF2B5EF4-FFF2-40B4-BE49-F238E27FC236}">
                <a16:creationId xmlns:a16="http://schemas.microsoft.com/office/drawing/2014/main" id="{4A32A96B-53AA-0EF9-4826-89004B3E2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309" y="2282365"/>
            <a:ext cx="44577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89960-3019-7F92-CD72-FC6526915386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14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781356" y="337583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-IN"/>
              <a:t>Spark's Basic Architecture</a:t>
            </a:r>
            <a:endParaRPr/>
          </a:p>
        </p:txBody>
      </p:sp>
      <p:pic>
        <p:nvPicPr>
          <p:cNvPr id="4" name="Picture 3" descr="Spark cluster components">
            <a:extLst>
              <a:ext uri="{FF2B5EF4-FFF2-40B4-BE49-F238E27FC236}">
                <a16:creationId xmlns:a16="http://schemas.microsoft.com/office/drawing/2014/main" id="{FBD63745-5CAB-D140-D49A-30D16788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33" y="930660"/>
            <a:ext cx="7473258" cy="358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30D78-206C-E71E-E424-8CA6251624BB}"/>
              </a:ext>
            </a:extLst>
          </p:cNvPr>
          <p:cNvSpPr txBox="1"/>
          <p:nvPr/>
        </p:nvSpPr>
        <p:spPr>
          <a:xfrm>
            <a:off x="3597260" y="4669996"/>
            <a:ext cx="3243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Figure: Spark Architecture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8CE7AB-5F72-B191-C883-A8872503AFC9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584D-73AA-17DE-F25C-187A18313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7FEA4-D83D-BE9B-22B3-C1BDDF607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63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9CAC-9C50-68CB-B105-C3D7C2BC1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77" y="217430"/>
            <a:ext cx="6390450" cy="607800"/>
          </a:xfrm>
        </p:spPr>
        <p:txBody>
          <a:bodyPr>
            <a:normAutofit fontScale="90000"/>
          </a:bodyPr>
          <a:lstStyle/>
          <a:p>
            <a:r>
              <a:rPr lang="en-IN"/>
              <a:t>Spark's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9C7FF-7AE1-B051-925C-D0A42FB5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5" y="825229"/>
            <a:ext cx="7801742" cy="3691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51B0E1-5FBB-9964-2EC6-A4F98798822D}"/>
              </a:ext>
            </a:extLst>
          </p:cNvPr>
          <p:cNvSpPr txBox="1"/>
          <p:nvPr/>
        </p:nvSpPr>
        <p:spPr>
          <a:xfrm>
            <a:off x="3502508" y="4700774"/>
            <a:ext cx="3040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Figure: Spark Architecture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2C16C-34D8-2D2E-5888-DBAF89EBB35B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561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26FF-2E0A-226D-CC50-DAA643E2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775" y="49747"/>
            <a:ext cx="6390450" cy="607800"/>
          </a:xfrm>
        </p:spPr>
        <p:txBody>
          <a:bodyPr>
            <a:normAutofit fontScale="90000"/>
          </a:bodyPr>
          <a:lstStyle/>
          <a:p>
            <a:r>
              <a:rPr lang="en-US"/>
              <a:t>C</a:t>
            </a:r>
            <a:r>
              <a:rPr lang="en-IN"/>
              <a:t>luster Manager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18F69-D876-D65C-36E2-7DD1A019A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6775" y="765547"/>
            <a:ext cx="6390450" cy="3803331"/>
          </a:xfrm>
          <a:ln>
            <a:solidFill>
              <a:schemeClr val="tx1">
                <a:lumMod val="20000"/>
                <a:lumOff val="80000"/>
              </a:schemeClr>
            </a:solidFill>
          </a:ln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Standalone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a simple cluster manager included with Spark that makes it easy to set up a cluster.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Apache Mesos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a general cluster manager that can also run Hadoop MapReduce and service applications.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Hadoop YARN 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the resource manager in Hadoop 2.</a:t>
            </a:r>
          </a:p>
          <a:p>
            <a:pPr algn="just">
              <a:lnSpc>
                <a:spcPct val="107000"/>
              </a:lnSpc>
              <a:spcAft>
                <a:spcPts val="600"/>
              </a:spcAft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Kubernetes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an open-source system for automating deployment, scaling, and management of containerized applications.</a:t>
            </a:r>
          </a:p>
          <a:p>
            <a:endParaRPr lang="en-IN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F0822-4A31-C08E-EA25-ABAF54EBF807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042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97" y="1790407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59797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F55B5-FEBE-E6B5-0867-E9AC5D86802A}"/>
              </a:ext>
            </a:extLst>
          </p:cNvPr>
          <p:cNvSpPr txBox="1"/>
          <p:nvPr/>
        </p:nvSpPr>
        <p:spPr>
          <a:xfrm>
            <a:off x="4739468" y="1987633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49365-9E62-4123-C28C-6BB17892BBF4}"/>
              </a:ext>
            </a:extLst>
          </p:cNvPr>
          <p:cNvCxnSpPr>
            <a:cxnSpLocks/>
          </p:cNvCxnSpPr>
          <p:nvPr/>
        </p:nvCxnSpPr>
        <p:spPr>
          <a:xfrm>
            <a:off x="2841560" y="2106249"/>
            <a:ext cx="1830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42142C-5D5A-3547-F179-60144C1B5FB3}"/>
              </a:ext>
            </a:extLst>
          </p:cNvPr>
          <p:cNvSpPr txBox="1"/>
          <p:nvPr/>
        </p:nvSpPr>
        <p:spPr>
          <a:xfrm>
            <a:off x="3148576" y="1839105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/>
              <a:t>Application A1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F1702-BC1D-A7FA-C3C7-85F9883C9515}"/>
              </a:ext>
            </a:extLst>
          </p:cNvPr>
          <p:cNvSpPr txBox="1"/>
          <p:nvPr/>
        </p:nvSpPr>
        <p:spPr>
          <a:xfrm>
            <a:off x="3148576" y="2137252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/>
              <a:t>spark-submit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722022" y="2989603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FD06E-BF58-C879-7118-CFCE9CA2886E}"/>
              </a:ext>
            </a:extLst>
          </p:cNvPr>
          <p:cNvCxnSpPr>
            <a:cxnSpLocks/>
          </p:cNvCxnSpPr>
          <p:nvPr/>
        </p:nvCxnSpPr>
        <p:spPr>
          <a:xfrm flipV="1">
            <a:off x="5552114" y="1911909"/>
            <a:ext cx="596087" cy="21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C76CA8-B38B-0D4C-090F-D9CDFB1574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68806" y="2134447"/>
            <a:ext cx="579388" cy="222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DB5A9F-4CA4-DD16-A324-C06B1FF77B7A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</a:t>
            </a:r>
            <a:r>
              <a:rPr lang="en-US" err="1">
                <a:latin typeface="Comic Sans MS" panose="030F0702030302020204" pitchFamily="66" charset="0"/>
              </a:rPr>
              <a:t>Yemul</a:t>
            </a:r>
            <a:endParaRPr lang="en-IN" err="1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172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54" y="1836808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41559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F55B5-FEBE-E6B5-0867-E9AC5D86802A}"/>
              </a:ext>
            </a:extLst>
          </p:cNvPr>
          <p:cNvSpPr txBox="1"/>
          <p:nvPr/>
        </p:nvSpPr>
        <p:spPr>
          <a:xfrm>
            <a:off x="4739468" y="1987633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49365-9E62-4123-C28C-6BB17892BBF4}"/>
              </a:ext>
            </a:extLst>
          </p:cNvPr>
          <p:cNvCxnSpPr>
            <a:cxnSpLocks/>
          </p:cNvCxnSpPr>
          <p:nvPr/>
        </p:nvCxnSpPr>
        <p:spPr>
          <a:xfrm>
            <a:off x="2841560" y="2106249"/>
            <a:ext cx="1830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42142C-5D5A-3547-F179-60144C1B5FB3}"/>
              </a:ext>
            </a:extLst>
          </p:cNvPr>
          <p:cNvSpPr txBox="1"/>
          <p:nvPr/>
        </p:nvSpPr>
        <p:spPr>
          <a:xfrm>
            <a:off x="3148576" y="1839105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/>
              <a:t>Application A1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F1702-BC1D-A7FA-C3C7-85F9883C9515}"/>
              </a:ext>
            </a:extLst>
          </p:cNvPr>
          <p:cNvSpPr txBox="1"/>
          <p:nvPr/>
        </p:nvSpPr>
        <p:spPr>
          <a:xfrm>
            <a:off x="3148576" y="2137252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/>
              <a:t>spark-submit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575367" y="3112967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FD06E-BF58-C879-7118-CFCE9CA2886E}"/>
              </a:ext>
            </a:extLst>
          </p:cNvPr>
          <p:cNvCxnSpPr>
            <a:cxnSpLocks/>
          </p:cNvCxnSpPr>
          <p:nvPr/>
        </p:nvCxnSpPr>
        <p:spPr>
          <a:xfrm flipV="1">
            <a:off x="5552114" y="1911909"/>
            <a:ext cx="596087" cy="21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C76CA8-B38B-0D4C-090F-D9CDFB1574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68806" y="2134447"/>
            <a:ext cx="579388" cy="222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07AD17-6CE2-B100-0E17-AE26644DA20A}"/>
              </a:ext>
            </a:extLst>
          </p:cNvPr>
          <p:cNvSpPr txBox="1"/>
          <p:nvPr/>
        </p:nvSpPr>
        <p:spPr>
          <a:xfrm>
            <a:off x="4739468" y="2859052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B4ED5-FEEB-CCB0-F681-6F6705903BEF}"/>
              </a:ext>
            </a:extLst>
          </p:cNvPr>
          <p:cNvSpPr txBox="1"/>
          <p:nvPr/>
        </p:nvSpPr>
        <p:spPr>
          <a:xfrm>
            <a:off x="6148196" y="2698050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E4651-3C39-EC7B-75BD-A164DDA52BF0}"/>
              </a:ext>
            </a:extLst>
          </p:cNvPr>
          <p:cNvSpPr txBox="1"/>
          <p:nvPr/>
        </p:nvSpPr>
        <p:spPr>
          <a:xfrm>
            <a:off x="6148196" y="31129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843490-B0A6-2645-A0FA-0FE11A960879}"/>
              </a:ext>
            </a:extLst>
          </p:cNvPr>
          <p:cNvCxnSpPr>
            <a:cxnSpLocks/>
          </p:cNvCxnSpPr>
          <p:nvPr/>
        </p:nvCxnSpPr>
        <p:spPr>
          <a:xfrm flipV="1">
            <a:off x="5568811" y="2808019"/>
            <a:ext cx="596087" cy="21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0A8660-6E10-2D7D-27FA-9920D344A9AD}"/>
              </a:ext>
            </a:extLst>
          </p:cNvPr>
          <p:cNvCxnSpPr>
            <a:cxnSpLocks/>
          </p:cNvCxnSpPr>
          <p:nvPr/>
        </p:nvCxnSpPr>
        <p:spPr>
          <a:xfrm>
            <a:off x="5569681" y="3031575"/>
            <a:ext cx="579391" cy="210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9707A0-FA6A-CFD1-E7FE-D723D8A83387}"/>
              </a:ext>
            </a:extLst>
          </p:cNvPr>
          <p:cNvCxnSpPr>
            <a:cxnSpLocks/>
          </p:cNvCxnSpPr>
          <p:nvPr/>
        </p:nvCxnSpPr>
        <p:spPr>
          <a:xfrm>
            <a:off x="2841560" y="2951958"/>
            <a:ext cx="18301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E00ED9-29AF-0107-AA04-54A2B8CA3E7B}"/>
              </a:ext>
            </a:extLst>
          </p:cNvPr>
          <p:cNvSpPr txBox="1"/>
          <p:nvPr/>
        </p:nvSpPr>
        <p:spPr>
          <a:xfrm>
            <a:off x="3174184" y="2701879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/>
              <a:t>Application A2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1519A2-A05D-BC89-6AD0-51405D415EB7}"/>
              </a:ext>
            </a:extLst>
          </p:cNvPr>
          <p:cNvSpPr txBox="1"/>
          <p:nvPr/>
        </p:nvSpPr>
        <p:spPr>
          <a:xfrm>
            <a:off x="3174184" y="2971213"/>
            <a:ext cx="1104457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1"/>
              <a:t>spark-submit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68325-8D33-37F2-80D7-4B90292474F4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45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54" y="1836808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41559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F55B5-FEBE-E6B5-0867-E9AC5D86802A}"/>
              </a:ext>
            </a:extLst>
          </p:cNvPr>
          <p:cNvSpPr txBox="1"/>
          <p:nvPr/>
        </p:nvSpPr>
        <p:spPr>
          <a:xfrm>
            <a:off x="4739468" y="1987633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49365-9E62-4123-C28C-6BB17892BBF4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4284057" y="2122588"/>
            <a:ext cx="455415" cy="4609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42142C-5D5A-3547-F179-60144C1B5FB3}"/>
              </a:ext>
            </a:extLst>
          </p:cNvPr>
          <p:cNvSpPr txBox="1"/>
          <p:nvPr/>
        </p:nvSpPr>
        <p:spPr>
          <a:xfrm>
            <a:off x="3148576" y="2213963"/>
            <a:ext cx="1135481" cy="7391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051"/>
              <a:t>Analysing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051"/>
              <a:t>Distributing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051"/>
              <a:t>Scheduling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r>
              <a:rPr lang="en-IN" sz="1051"/>
              <a:t>Monitoring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445" y="956132"/>
            <a:ext cx="1013284" cy="62405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575367" y="3112967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FD06E-BF58-C879-7118-CFCE9CA2886E}"/>
              </a:ext>
            </a:extLst>
          </p:cNvPr>
          <p:cNvCxnSpPr>
            <a:cxnSpLocks/>
          </p:cNvCxnSpPr>
          <p:nvPr/>
        </p:nvCxnSpPr>
        <p:spPr>
          <a:xfrm flipV="1">
            <a:off x="5552114" y="1911909"/>
            <a:ext cx="596087" cy="21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C76CA8-B38B-0D4C-090F-D9CDFB15749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568806" y="2134447"/>
            <a:ext cx="579388" cy="2225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707AD17-6CE2-B100-0E17-AE26644DA20A}"/>
              </a:ext>
            </a:extLst>
          </p:cNvPr>
          <p:cNvSpPr txBox="1"/>
          <p:nvPr/>
        </p:nvSpPr>
        <p:spPr>
          <a:xfrm>
            <a:off x="4739468" y="2859052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BB4ED5-FEEB-CCB0-F681-6F6705903BEF}"/>
              </a:ext>
            </a:extLst>
          </p:cNvPr>
          <p:cNvSpPr txBox="1"/>
          <p:nvPr/>
        </p:nvSpPr>
        <p:spPr>
          <a:xfrm>
            <a:off x="6148196" y="2698050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CE4651-3C39-EC7B-75BD-A164DDA52BF0}"/>
              </a:ext>
            </a:extLst>
          </p:cNvPr>
          <p:cNvSpPr txBox="1"/>
          <p:nvPr/>
        </p:nvSpPr>
        <p:spPr>
          <a:xfrm>
            <a:off x="6148196" y="31129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843490-B0A6-2645-A0FA-0FE11A960879}"/>
              </a:ext>
            </a:extLst>
          </p:cNvPr>
          <p:cNvCxnSpPr>
            <a:cxnSpLocks/>
          </p:cNvCxnSpPr>
          <p:nvPr/>
        </p:nvCxnSpPr>
        <p:spPr>
          <a:xfrm flipV="1">
            <a:off x="5568811" y="2808019"/>
            <a:ext cx="596087" cy="2106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0A8660-6E10-2D7D-27FA-9920D344A9AD}"/>
              </a:ext>
            </a:extLst>
          </p:cNvPr>
          <p:cNvCxnSpPr>
            <a:cxnSpLocks/>
          </p:cNvCxnSpPr>
          <p:nvPr/>
        </p:nvCxnSpPr>
        <p:spPr>
          <a:xfrm>
            <a:off x="5569681" y="3031575"/>
            <a:ext cx="579391" cy="210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AFFA7A4-2E64-98B9-7431-D693B4AE90E2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4284057" y="2583548"/>
            <a:ext cx="447441" cy="402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8911296-5C0A-50E7-5C11-66879431A4FF}"/>
              </a:ext>
            </a:extLst>
          </p:cNvPr>
          <p:cNvSpPr txBox="1"/>
          <p:nvPr/>
        </p:nvSpPr>
        <p:spPr>
          <a:xfrm>
            <a:off x="7639290" y="4669996"/>
            <a:ext cx="1504709" cy="369332"/>
          </a:xfrm>
          <a:prstGeom prst="rect">
            <a:avLst/>
          </a:prstGeom>
          <a:gradFill>
            <a:gsLst>
              <a:gs pos="11000">
                <a:schemeClr val="accent1">
                  <a:lumMod val="60000"/>
                  <a:lumOff val="40000"/>
                </a:schemeClr>
              </a:gs>
              <a:gs pos="25000">
                <a:schemeClr val="accent1">
                  <a:lumMod val="40000"/>
                  <a:lumOff val="60000"/>
                </a:schemeClr>
              </a:gs>
              <a:gs pos="77000">
                <a:schemeClr val="accent1">
                  <a:lumMod val="60000"/>
                  <a:lumOff val="40000"/>
                </a:schemeClr>
              </a:gs>
              <a:gs pos="100000">
                <a:srgbClr val="00B0F0"/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n-US">
                <a:latin typeface="Comic Sans MS" panose="030F0702030302020204" pitchFamily="66" charset="0"/>
              </a:rPr>
              <a:t>Naval Yemul</a:t>
            </a:r>
            <a:endParaRPr lang="en-IN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855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1B20-4324-8DD3-E566-90C738DB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Who Executes where?</a:t>
            </a:r>
          </a:p>
        </p:txBody>
      </p:sp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97" y="1790407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59797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2142C-5D5A-3547-F179-60144C1B5FB3}"/>
              </a:ext>
            </a:extLst>
          </p:cNvPr>
          <p:cNvSpPr txBox="1"/>
          <p:nvPr/>
        </p:nvSpPr>
        <p:spPr>
          <a:xfrm>
            <a:off x="3048892" y="1839109"/>
            <a:ext cx="144062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57168" indent="-257168">
              <a:buAutoNum type="arabicPeriod"/>
            </a:pPr>
            <a:r>
              <a:rPr lang="en-IN" sz="1200" b="1"/>
              <a:t>Client Mode</a:t>
            </a:r>
          </a:p>
          <a:p>
            <a:pPr marL="257168" indent="-257168">
              <a:buAutoNum type="arabicPeriod"/>
            </a:pPr>
            <a:r>
              <a:rPr lang="en-IN" sz="1200" b="1"/>
              <a:t>Cluster Mode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722022" y="2989603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</p:spTree>
    <p:extLst>
      <p:ext uri="{BB962C8B-B14F-4D97-AF65-F5344CB8AC3E}">
        <p14:creationId xmlns:p14="http://schemas.microsoft.com/office/powerpoint/2010/main" val="3412539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2CD2-2F54-B3AD-5ADD-F4CC5453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a typeface="Calibri Light"/>
                <a:cs typeface="Calibri Light"/>
              </a:rPr>
              <a:t>Python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D6B10-85C5-5296-04F9-22084C48F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Data type</a:t>
            </a:r>
          </a:p>
          <a:p>
            <a:r>
              <a:rPr lang="en-GB">
                <a:ea typeface="Calibri"/>
                <a:cs typeface="Calibri"/>
              </a:rPr>
              <a:t>Int</a:t>
            </a:r>
            <a:endParaRPr lang="en-GB" dirty="0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Float</a:t>
            </a:r>
            <a:endParaRPr lang="en-GB" dirty="0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String</a:t>
            </a:r>
          </a:p>
          <a:p>
            <a:r>
              <a:rPr lang="en-GB">
                <a:ea typeface="Calibri"/>
                <a:cs typeface="Calibri"/>
              </a:rPr>
              <a:t>Bool</a:t>
            </a:r>
            <a:endParaRPr lang="en-GB" dirty="0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Complex</a:t>
            </a:r>
          </a:p>
          <a:p>
            <a:pPr marL="0" indent="0">
              <a:buNone/>
            </a:pPr>
            <a:endParaRPr lang="en-GB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52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1B20-4324-8DD3-E566-90C738DB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Who Executes where?</a:t>
            </a:r>
          </a:p>
        </p:txBody>
      </p:sp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97" y="1790407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59797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2142C-5D5A-3547-F179-60144C1B5FB3}"/>
              </a:ext>
            </a:extLst>
          </p:cNvPr>
          <p:cNvSpPr txBox="1"/>
          <p:nvPr/>
        </p:nvSpPr>
        <p:spPr>
          <a:xfrm>
            <a:off x="3048892" y="1839109"/>
            <a:ext cx="144062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57168" indent="-257168">
              <a:buAutoNum type="arabicPeriod"/>
            </a:pPr>
            <a:r>
              <a:rPr lang="en-IN" sz="1200" b="1"/>
              <a:t>Client Mode</a:t>
            </a:r>
          </a:p>
          <a:p>
            <a:pPr marL="257168" indent="-257168">
              <a:buAutoNum type="arabicPeriod"/>
            </a:pPr>
            <a:r>
              <a:rPr lang="en-IN" sz="1200" b="1"/>
              <a:t>Cluster Mode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722022" y="2989603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</p:spTree>
    <p:extLst>
      <p:ext uri="{BB962C8B-B14F-4D97-AF65-F5344CB8AC3E}">
        <p14:creationId xmlns:p14="http://schemas.microsoft.com/office/powerpoint/2010/main" val="2170332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1B20-4324-8DD3-E566-90C738DB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Who Executes where?</a:t>
            </a:r>
          </a:p>
        </p:txBody>
      </p:sp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97" y="1790407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59797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6F55B5-FEBE-E6B5-0867-E9AC5D86802A}"/>
              </a:ext>
            </a:extLst>
          </p:cNvPr>
          <p:cNvSpPr txBox="1"/>
          <p:nvPr/>
        </p:nvSpPr>
        <p:spPr>
          <a:xfrm>
            <a:off x="2886414" y="2040333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CF1702-BC1D-A7FA-C3C7-85F9883C9515}"/>
              </a:ext>
            </a:extLst>
          </p:cNvPr>
          <p:cNvSpPr txBox="1"/>
          <p:nvPr/>
        </p:nvSpPr>
        <p:spPr>
          <a:xfrm>
            <a:off x="2335055" y="1467674"/>
            <a:ext cx="139166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/>
              <a:t>1. Client Mode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722022" y="2989603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FD06E-BF58-C879-7118-CFCE9CA2886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707779" y="1911907"/>
            <a:ext cx="2440419" cy="266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C76CA8-B38B-0D4C-090F-D9CDFB157493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707779" y="2178829"/>
            <a:ext cx="2440419" cy="178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02128E45-BADC-DFF4-A984-BD0EB45D1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20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B1B20-4324-8DD3-E566-90C738DB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Who Executes where?</a:t>
            </a:r>
          </a:p>
        </p:txBody>
      </p:sp>
      <p:pic>
        <p:nvPicPr>
          <p:cNvPr id="2052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EF373309-7510-A5CC-BBBC-4DB0F68B0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097" y="1790407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D362B5-3E33-A455-6A45-416D51E02ADE}"/>
              </a:ext>
            </a:extLst>
          </p:cNvPr>
          <p:cNvSpPr/>
          <p:nvPr/>
        </p:nvSpPr>
        <p:spPr>
          <a:xfrm>
            <a:off x="4671685" y="1659797"/>
            <a:ext cx="2480044" cy="19304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05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B9EF3-CC1E-C529-0D32-5B76EBF1C86C}"/>
              </a:ext>
            </a:extLst>
          </p:cNvPr>
          <p:cNvSpPr txBox="1"/>
          <p:nvPr/>
        </p:nvSpPr>
        <p:spPr>
          <a:xfrm>
            <a:off x="6148198" y="1786418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endParaRPr lang="en-IN" sz="105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45CB0-F9F6-7883-A7C7-AE0C090B1C64}"/>
              </a:ext>
            </a:extLst>
          </p:cNvPr>
          <p:cNvSpPr txBox="1"/>
          <p:nvPr/>
        </p:nvSpPr>
        <p:spPr>
          <a:xfrm>
            <a:off x="6148198" y="221846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Executor</a:t>
            </a:r>
            <a:r>
              <a:rPr lang="en-IN" sz="1051"/>
              <a:t> </a:t>
            </a:r>
          </a:p>
        </p:txBody>
      </p:sp>
      <p:pic>
        <p:nvPicPr>
          <p:cNvPr id="15" name="Google Shape;117;p17">
            <a:extLst>
              <a:ext uri="{FF2B5EF4-FFF2-40B4-BE49-F238E27FC236}">
                <a16:creationId xmlns:a16="http://schemas.microsoft.com/office/drawing/2014/main" id="{DD78EC28-36C6-3E41-38B6-22B8DD9656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273" y="1089769"/>
            <a:ext cx="877187" cy="4904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488B5C-32BB-2D97-B8E0-B15D5BAC9D9C}"/>
              </a:ext>
            </a:extLst>
          </p:cNvPr>
          <p:cNvSpPr txBox="1"/>
          <p:nvPr/>
        </p:nvSpPr>
        <p:spPr>
          <a:xfrm>
            <a:off x="5568805" y="3590241"/>
            <a:ext cx="1164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Cluster</a:t>
            </a:r>
            <a:endParaRPr lang="en-IN" sz="1051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D9B02A-219A-5DD0-642E-54FB7A893C6E}"/>
              </a:ext>
            </a:extLst>
          </p:cNvPr>
          <p:cNvSpPr txBox="1"/>
          <p:nvPr/>
        </p:nvSpPr>
        <p:spPr>
          <a:xfrm>
            <a:off x="1722022" y="2989603"/>
            <a:ext cx="126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/>
              <a:t>Client</a:t>
            </a:r>
            <a:r>
              <a:rPr lang="en-IN" sz="1051" b="1"/>
              <a:t> </a:t>
            </a:r>
            <a:r>
              <a:rPr lang="en-IN" sz="1200" b="1"/>
              <a:t>Machine</a:t>
            </a:r>
            <a:endParaRPr lang="en-IN" sz="1051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2A5073-12AD-72E4-8C89-11C7BF9BBD3D}"/>
              </a:ext>
            </a:extLst>
          </p:cNvPr>
          <p:cNvSpPr txBox="1"/>
          <p:nvPr/>
        </p:nvSpPr>
        <p:spPr>
          <a:xfrm>
            <a:off x="2335055" y="1467674"/>
            <a:ext cx="1391660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/>
              <a:t>2. Cluster Mode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1C10BC-E9A8-9E43-8776-5A9E2EF62477}"/>
              </a:ext>
            </a:extLst>
          </p:cNvPr>
          <p:cNvSpPr txBox="1"/>
          <p:nvPr/>
        </p:nvSpPr>
        <p:spPr>
          <a:xfrm>
            <a:off x="4747443" y="2004307"/>
            <a:ext cx="821365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/>
              <a:t>Driver</a:t>
            </a:r>
            <a:endParaRPr lang="en-IN" sz="105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26D565-CB56-BB56-C1D9-39F62CEFFC62}"/>
              </a:ext>
            </a:extLst>
          </p:cNvPr>
          <p:cNvCxnSpPr>
            <a:cxnSpLocks/>
          </p:cNvCxnSpPr>
          <p:nvPr/>
        </p:nvCxnSpPr>
        <p:spPr>
          <a:xfrm flipV="1">
            <a:off x="5568809" y="1911906"/>
            <a:ext cx="579391" cy="208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563355-6156-5511-BA8D-AFA2CF33514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568808" y="2142807"/>
            <a:ext cx="579389" cy="202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F540B6EC-627F-8200-4E11-7BC7AA62B7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04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A202D8-6230-07D0-9DC7-2DD3755EAD93}"/>
              </a:ext>
            </a:extLst>
          </p:cNvPr>
          <p:cNvSpPr txBox="1"/>
          <p:nvPr/>
        </p:nvSpPr>
        <p:spPr>
          <a:xfrm>
            <a:off x="2721629" y="3338932"/>
            <a:ext cx="139166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b="1"/>
              <a:t>Local Machine</a:t>
            </a:r>
          </a:p>
        </p:txBody>
      </p:sp>
      <p:pic>
        <p:nvPicPr>
          <p:cNvPr id="5" name="Picture 4" descr="Side View, Computer, sitting, Flat Monitor, Flat screen, Computer Workers,  Working, person, Man, people icon">
            <a:extLst>
              <a:ext uri="{FF2B5EF4-FFF2-40B4-BE49-F238E27FC236}">
                <a16:creationId xmlns:a16="http://schemas.microsoft.com/office/drawing/2014/main" id="{BE566BED-8005-4B0E-9D17-ACCE07CE0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18" y="1880641"/>
            <a:ext cx="1266188" cy="126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5E6FF5-ABB1-12A3-08D5-A91C8728BCA6}"/>
              </a:ext>
            </a:extLst>
          </p:cNvPr>
          <p:cNvSpPr txBox="1"/>
          <p:nvPr/>
        </p:nvSpPr>
        <p:spPr>
          <a:xfrm>
            <a:off x="4227557" y="1879513"/>
            <a:ext cx="126618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b="1"/>
              <a:t>Spark JVM</a:t>
            </a:r>
          </a:p>
          <a:p>
            <a:pPr algn="ctr"/>
            <a:endParaRPr lang="en-IN" sz="1200" b="1"/>
          </a:p>
          <a:p>
            <a:endParaRPr lang="en-IN" sz="1200" b="1"/>
          </a:p>
          <a:p>
            <a:endParaRPr lang="en-IN" sz="1200" b="1"/>
          </a:p>
          <a:p>
            <a:endParaRPr lang="en-IN" sz="1200" b="1"/>
          </a:p>
          <a:p>
            <a:endParaRPr lang="en-IN" sz="1200" b="1"/>
          </a:p>
          <a:p>
            <a:endParaRPr lang="en-IN" sz="1200" b="1"/>
          </a:p>
          <a:p>
            <a:endParaRPr lang="en-IN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17248-D866-5B6E-5772-D141595797A5}"/>
              </a:ext>
            </a:extLst>
          </p:cNvPr>
          <p:cNvSpPr txBox="1"/>
          <p:nvPr/>
        </p:nvSpPr>
        <p:spPr>
          <a:xfrm>
            <a:off x="4418394" y="2317841"/>
            <a:ext cx="88225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/>
              <a:t>Driver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091F7F-BCE5-99E5-6EF7-1705D3A1D6F3}"/>
              </a:ext>
            </a:extLst>
          </p:cNvPr>
          <p:cNvSpPr txBox="1"/>
          <p:nvPr/>
        </p:nvSpPr>
        <p:spPr>
          <a:xfrm>
            <a:off x="4418394" y="2837767"/>
            <a:ext cx="882257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200" b="1"/>
              <a:t>Executor</a:t>
            </a:r>
          </a:p>
        </p:txBody>
      </p:sp>
      <p:pic>
        <p:nvPicPr>
          <p:cNvPr id="6" name="Picture 5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32C6C2D1-0ACB-36CC-E07B-16AC805585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99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FB4DB-5497-F172-466C-1E2EFCBA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Summary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E3960-9493-DA61-5504-0972BC0A173F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257168" algn="just" defTabSz="685783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IN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Spark creates one drive and bunch of executors for each application</a:t>
            </a:r>
          </a:p>
          <a:p>
            <a:pPr marL="257168" algn="just" defTabSz="685783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IN" kern="120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Spark offers two deployment mode for an application</a:t>
            </a:r>
          </a:p>
          <a:p>
            <a:pPr marL="600060" lvl="1" indent="-257168" algn="just" defTabSz="685783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Client Mode: Driver on client machine and executor on cluster</a:t>
            </a:r>
          </a:p>
          <a:p>
            <a:pPr marL="600060" lvl="1" indent="-257168" algn="just" defTabSz="685783">
              <a:lnSpc>
                <a:spcPct val="1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Cluster Mode: Driver and executor on cluster </a:t>
            </a:r>
          </a:p>
          <a:p>
            <a:endParaRPr lang="en-IN"/>
          </a:p>
        </p:txBody>
      </p:sp>
      <p:pic>
        <p:nvPicPr>
          <p:cNvPr id="5" name="Picture 4" descr="A logo with a cloud and a blue object with a gear&#10;&#10;Description automatically generated">
            <a:extLst>
              <a:ext uri="{FF2B5EF4-FFF2-40B4-BE49-F238E27FC236}">
                <a16:creationId xmlns:a16="http://schemas.microsoft.com/office/drawing/2014/main" id="{0DE32255-B932-72E2-6494-E3F379A9F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07" t="25843" r="17367" b="29040"/>
          <a:stretch/>
        </p:blipFill>
        <p:spPr>
          <a:xfrm>
            <a:off x="7992900" y="9219"/>
            <a:ext cx="1151373" cy="8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9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199572" y="271022"/>
            <a:ext cx="9144000" cy="455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3200" b="1"/>
              <a:t>Spark’s </a:t>
            </a:r>
            <a:r>
              <a:rPr lang="en-IN" sz="3200" b="1"/>
              <a:t>Toolset</a:t>
            </a:r>
            <a:endParaRPr sz="32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D1DCD-C440-0F6D-EB73-E4140DA37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290" y="867805"/>
            <a:ext cx="4800673" cy="3915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5B3A1-9ACB-3B5A-CF37-7080878D2780}"/>
              </a:ext>
            </a:extLst>
          </p:cNvPr>
          <p:cNvSpPr txBox="1"/>
          <p:nvPr/>
        </p:nvSpPr>
        <p:spPr>
          <a:xfrm>
            <a:off x="3553641" y="4804906"/>
            <a:ext cx="2322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/>
              <a:t>Figure: Spark Toolset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-1000" y="506185"/>
            <a:ext cx="9144000" cy="455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3200" b="1"/>
              <a:t>Spark Components</a:t>
            </a:r>
            <a:endParaRPr sz="3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500C7-3BB0-886F-8430-50F93CAAEF38}"/>
              </a:ext>
            </a:extLst>
          </p:cNvPr>
          <p:cNvSpPr txBox="1"/>
          <p:nvPr/>
        </p:nvSpPr>
        <p:spPr>
          <a:xfrm>
            <a:off x="3409871" y="3600335"/>
            <a:ext cx="2322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/>
              <a:t>Figure: Spark Components 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F14F96-8867-34CF-7914-A4B57EBC4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13494"/>
              </p:ext>
            </p:extLst>
          </p:nvPr>
        </p:nvGraphicFramePr>
        <p:xfrm>
          <a:off x="1844753" y="2611168"/>
          <a:ext cx="5284379" cy="884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84379">
                  <a:extLst>
                    <a:ext uri="{9D8B030D-6E8A-4147-A177-3AD203B41FA5}">
                      <a16:colId xmlns:a16="http://schemas.microsoft.com/office/drawing/2014/main" val="3656750558"/>
                    </a:ext>
                  </a:extLst>
                </a:gridCol>
              </a:tblGrid>
              <a:tr h="88400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200">
                          <a:effectLst/>
                        </a:rPr>
                        <a:t> </a:t>
                      </a:r>
                      <a:endParaRPr lang="en-IN" sz="8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Spark Core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100">
                          <a:effectLst/>
                        </a:rPr>
                        <a:t> 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86544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8FB8E5-59D6-FAFF-AD3E-B62759EFA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31902"/>
              </p:ext>
            </p:extLst>
          </p:nvPr>
        </p:nvGraphicFramePr>
        <p:xfrm>
          <a:off x="1844750" y="1645372"/>
          <a:ext cx="5284380" cy="8840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6876">
                  <a:extLst>
                    <a:ext uri="{9D8B030D-6E8A-4147-A177-3AD203B41FA5}">
                      <a16:colId xmlns:a16="http://schemas.microsoft.com/office/drawing/2014/main" val="474111009"/>
                    </a:ext>
                  </a:extLst>
                </a:gridCol>
                <a:gridCol w="1056876">
                  <a:extLst>
                    <a:ext uri="{9D8B030D-6E8A-4147-A177-3AD203B41FA5}">
                      <a16:colId xmlns:a16="http://schemas.microsoft.com/office/drawing/2014/main" val="1539412146"/>
                    </a:ext>
                  </a:extLst>
                </a:gridCol>
                <a:gridCol w="1056876">
                  <a:extLst>
                    <a:ext uri="{9D8B030D-6E8A-4147-A177-3AD203B41FA5}">
                      <a16:colId xmlns:a16="http://schemas.microsoft.com/office/drawing/2014/main" val="2880676044"/>
                    </a:ext>
                  </a:extLst>
                </a:gridCol>
                <a:gridCol w="1056876">
                  <a:extLst>
                    <a:ext uri="{9D8B030D-6E8A-4147-A177-3AD203B41FA5}">
                      <a16:colId xmlns:a16="http://schemas.microsoft.com/office/drawing/2014/main" val="218861379"/>
                    </a:ext>
                  </a:extLst>
                </a:gridCol>
                <a:gridCol w="1056876">
                  <a:extLst>
                    <a:ext uri="{9D8B030D-6E8A-4147-A177-3AD203B41FA5}">
                      <a16:colId xmlns:a16="http://schemas.microsoft.com/office/drawing/2014/main" val="3814337971"/>
                    </a:ext>
                  </a:extLst>
                </a:gridCol>
              </a:tblGrid>
              <a:tr h="88400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DataFrame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Spark SQL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Spark Streaming 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Mlib (Machine Learning) 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err="1">
                          <a:effectLst/>
                        </a:rPr>
                        <a:t>GraphX</a:t>
                      </a:r>
                      <a:r>
                        <a:rPr lang="en-IN" sz="1600">
                          <a:effectLst/>
                        </a:rPr>
                        <a:t> (Graph)</a:t>
                      </a:r>
                      <a:endParaRPr lang="en-IN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057996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700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0" y="385069"/>
            <a:ext cx="9144000" cy="45585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 b="1"/>
              <a:t>RDD, Dataframe and Dataset</a:t>
            </a:r>
            <a:endParaRPr b="1"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900518" y="3980578"/>
            <a:ext cx="6299551" cy="1472863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1600"/>
              <a:t>RDD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/>
              <a:t>DataFrame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600"/>
              <a:t>Dataset</a:t>
            </a:r>
          </a:p>
          <a:p>
            <a:pPr marL="0" indent="0">
              <a:spcAft>
                <a:spcPts val="900"/>
              </a:spcAft>
              <a:buNone/>
            </a:pPr>
            <a:endParaRPr/>
          </a:p>
        </p:txBody>
      </p:sp>
      <p:pic>
        <p:nvPicPr>
          <p:cNvPr id="4" name="Picture 2" descr="Extract Transform Load (ETL) – Databricks">
            <a:extLst>
              <a:ext uri="{FF2B5EF4-FFF2-40B4-BE49-F238E27FC236}">
                <a16:creationId xmlns:a16="http://schemas.microsoft.com/office/drawing/2014/main" id="{4AC98675-50A2-629C-9F5D-660852828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69" y="840920"/>
            <a:ext cx="7514598" cy="32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1376779" y="926518"/>
            <a:ext cx="6390451" cy="455851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 </a:t>
            </a: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3323E8-0756-A4BC-87FB-3643D1810064}"/>
              </a:ext>
            </a:extLst>
          </p:cNvPr>
          <p:cNvSpPr/>
          <p:nvPr/>
        </p:nvSpPr>
        <p:spPr>
          <a:xfrm>
            <a:off x="2225108" y="1211668"/>
            <a:ext cx="1620180" cy="810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1"/>
              <a:t>DataFrame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740922-4BF3-FDCB-853E-5B986BC0135F}"/>
              </a:ext>
            </a:extLst>
          </p:cNvPr>
          <p:cNvSpPr/>
          <p:nvPr/>
        </p:nvSpPr>
        <p:spPr>
          <a:xfrm>
            <a:off x="4572000" y="1189006"/>
            <a:ext cx="1620180" cy="810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1"/>
              <a:t>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A01AA-3737-627D-3EF6-F4F6433D6365}"/>
              </a:ext>
            </a:extLst>
          </p:cNvPr>
          <p:cNvSpPr/>
          <p:nvPr/>
        </p:nvSpPr>
        <p:spPr>
          <a:xfrm>
            <a:off x="3575258" y="3330564"/>
            <a:ext cx="1620180" cy="810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1"/>
              <a:t>RDD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ADE13A-6343-C950-8B62-595DAE3F93F0}"/>
              </a:ext>
            </a:extLst>
          </p:cNvPr>
          <p:cNvCxnSpPr>
            <a:cxnSpLocks/>
          </p:cNvCxnSpPr>
          <p:nvPr/>
        </p:nvCxnSpPr>
        <p:spPr>
          <a:xfrm>
            <a:off x="4354037" y="265098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DEF885-7E75-EE27-4427-E41898DA73F9}"/>
              </a:ext>
            </a:extLst>
          </p:cNvPr>
          <p:cNvCxnSpPr>
            <a:cxnSpLocks/>
          </p:cNvCxnSpPr>
          <p:nvPr/>
        </p:nvCxnSpPr>
        <p:spPr>
          <a:xfrm flipH="1">
            <a:off x="3252933" y="2650982"/>
            <a:ext cx="10230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D65205-1E61-B6C0-D7BB-FE5E7B622099}"/>
              </a:ext>
            </a:extLst>
          </p:cNvPr>
          <p:cNvCxnSpPr>
            <a:cxnSpLocks/>
          </p:cNvCxnSpPr>
          <p:nvPr/>
        </p:nvCxnSpPr>
        <p:spPr>
          <a:xfrm flipV="1">
            <a:off x="4276004" y="2628686"/>
            <a:ext cx="0" cy="62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235260-F269-C48F-363A-4129B3AE23C9}"/>
              </a:ext>
            </a:extLst>
          </p:cNvPr>
          <p:cNvCxnSpPr>
            <a:cxnSpLocks/>
          </p:cNvCxnSpPr>
          <p:nvPr/>
        </p:nvCxnSpPr>
        <p:spPr>
          <a:xfrm flipV="1">
            <a:off x="5434157" y="2021390"/>
            <a:ext cx="0" cy="62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64B7E-0D90-6FB9-7E40-C6A48969F0AD}"/>
              </a:ext>
            </a:extLst>
          </p:cNvPr>
          <p:cNvCxnSpPr>
            <a:cxnSpLocks/>
          </p:cNvCxnSpPr>
          <p:nvPr/>
        </p:nvCxnSpPr>
        <p:spPr>
          <a:xfrm flipV="1">
            <a:off x="3252933" y="2021390"/>
            <a:ext cx="0" cy="62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04BD6A4-89FA-4822-5BDC-4C4E940F5DAC}"/>
              </a:ext>
            </a:extLst>
          </p:cNvPr>
          <p:cNvSpPr txBox="1"/>
          <p:nvPr/>
        </p:nvSpPr>
        <p:spPr>
          <a:xfrm>
            <a:off x="5382090" y="3507683"/>
            <a:ext cx="130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9697CF-7382-98C5-B265-84B8BE43BA8E}"/>
              </a:ext>
            </a:extLst>
          </p:cNvPr>
          <p:cNvSpPr txBox="1"/>
          <p:nvPr/>
        </p:nvSpPr>
        <p:spPr>
          <a:xfrm>
            <a:off x="2381228" y="818179"/>
            <a:ext cx="130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66A6A8-DC40-B197-E984-B4841CDD985F}"/>
              </a:ext>
            </a:extLst>
          </p:cNvPr>
          <p:cNvSpPr txBox="1"/>
          <p:nvPr/>
        </p:nvSpPr>
        <p:spPr>
          <a:xfrm>
            <a:off x="5016803" y="741851"/>
            <a:ext cx="130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2015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5920BE7-8EF1-410E-756D-1C400D665F14}"/>
              </a:ext>
            </a:extLst>
          </p:cNvPr>
          <p:cNvCxnSpPr>
            <a:cxnSpLocks/>
          </p:cNvCxnSpPr>
          <p:nvPr/>
        </p:nvCxnSpPr>
        <p:spPr>
          <a:xfrm>
            <a:off x="3305228" y="2354346"/>
            <a:ext cx="2128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177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494276" y="267166"/>
            <a:ext cx="7947975" cy="4558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RDD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494276" y="999463"/>
            <a:ext cx="7947975" cy="334658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b="1">
                <a:latin typeface="charter"/>
              </a:rPr>
              <a:t>Resilient Distributed Dataset (RDD) </a:t>
            </a:r>
            <a:endParaRPr lang="en-US" b="1"/>
          </a:p>
          <a:p>
            <a:pPr marL="85723" indent="0">
              <a:buNone/>
            </a:pP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Spark RDD is resilient, partitioned, distributed and immutable collection of data.</a:t>
            </a:r>
          </a:p>
          <a:p>
            <a:pPr marL="85723" indent="0">
              <a:buNone/>
            </a:pP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Collection of data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: RDD holds data and appears to be a Scala collection</a:t>
            </a:r>
          </a:p>
          <a:p>
            <a:pPr marL="85723" indent="0">
              <a:buNone/>
            </a:pP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Resilient: 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RDD’s are fault tolerant.</a:t>
            </a:r>
          </a:p>
          <a:p>
            <a:pPr marL="85723" indent="0">
              <a:buNone/>
            </a:pP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Partition: 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Spark breaks the RDD into smaller chunks of data. These pieces are  called partitions.</a:t>
            </a:r>
          </a:p>
          <a:p>
            <a:pPr marL="85723" indent="0">
              <a:buNone/>
            </a:pP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Distributed: 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Spark distributes these partitions across the cluster.</a:t>
            </a:r>
          </a:p>
          <a:p>
            <a:pPr marL="85723" indent="0">
              <a:buNone/>
            </a:pPr>
            <a:r>
              <a:rPr lang="en-US" sz="1600" b="1">
                <a:latin typeface="Calibri" panose="020F0502020204030204" pitchFamily="34" charset="0"/>
                <a:cs typeface="Calibri" panose="020F0502020204030204" pitchFamily="34" charset="0"/>
              </a:rPr>
              <a:t>Immutable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: Once defined you can’t change them.</a:t>
            </a:r>
          </a:p>
          <a:p>
            <a:pPr marL="0" indent="0">
              <a:spcAft>
                <a:spcPts val="900"/>
              </a:spcAft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7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9FCB1-A3C1-8B7A-29E7-6C24EE50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03B0F-830B-FB97-42A9-71547113A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Data structure</a:t>
            </a:r>
            <a:endParaRPr lang="en-US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List</a:t>
            </a:r>
          </a:p>
          <a:p>
            <a:r>
              <a:rPr lang="en-GB">
                <a:ea typeface="Calibri"/>
                <a:cs typeface="Calibri"/>
              </a:rPr>
              <a:t>Tuple</a:t>
            </a:r>
            <a:endParaRPr lang="en-GB" dirty="0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Set</a:t>
            </a:r>
            <a:endParaRPr lang="en-GB" dirty="0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Dict</a:t>
            </a:r>
          </a:p>
          <a:p>
            <a:r>
              <a:rPr lang="en-GB">
                <a:ea typeface="Calibri"/>
                <a:cs typeface="Calibri"/>
              </a:rPr>
              <a:t>Range</a:t>
            </a:r>
          </a:p>
          <a:p>
            <a:endParaRPr lang="en-GB" dirty="0">
              <a:ea typeface="Calibri"/>
              <a:cs typeface="Calibri"/>
            </a:endParaRPr>
          </a:p>
          <a:p>
            <a:pPr marL="0" indent="0">
              <a:buNone/>
            </a:pPr>
            <a:endParaRPr lang="en-GB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790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632498" y="245902"/>
            <a:ext cx="7692795" cy="4558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DataFrame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632498" y="830754"/>
            <a:ext cx="7692795" cy="163741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spcFirstLastPara="1" wrap="square" lIns="68569" tIns="68569" rIns="68569" bIns="68569" anchor="t" anchorCtr="0">
            <a:normAutofit fontScale="92500" lnSpcReduction="20000"/>
          </a:bodyPr>
          <a:lstStyle/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DataFrame is the most common Structured API and simply represents a table of data with rows and columns. </a:t>
            </a: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 to database table </a:t>
            </a:r>
            <a:endParaRPr lang="en-IN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list that defines the columns and the types within those columns is called the schema.</a:t>
            </a:r>
            <a:endParaRPr lang="en-IN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900"/>
              </a:spcAft>
              <a:buNone/>
            </a:pPr>
            <a:endParaRPr lang="en-IN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D679BD-032C-C794-BF3B-EF2F3C62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747" y="2454747"/>
            <a:ext cx="4902296" cy="1987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E0A26E-55F1-4564-77CA-D68F0ABAC080}"/>
              </a:ext>
            </a:extLst>
          </p:cNvPr>
          <p:cNvSpPr txBox="1"/>
          <p:nvPr/>
        </p:nvSpPr>
        <p:spPr>
          <a:xfrm>
            <a:off x="1690037" y="4441750"/>
            <a:ext cx="5426216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07000"/>
              </a:lnSpc>
              <a:spcAft>
                <a:spcPts val="800"/>
              </a:spcAft>
            </a:pPr>
            <a:r>
              <a:rPr lang="en-IN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Figure : Distributed versus single machine analysis.</a:t>
            </a:r>
            <a:endParaRPr lang="en-IN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7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EAF6923-EDBD-C204-354B-EB6284EAFB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4912378"/>
              </p:ext>
            </p:extLst>
          </p:nvPr>
        </p:nvGraphicFramePr>
        <p:xfrm>
          <a:off x="661988" y="475877"/>
          <a:ext cx="7820024" cy="4191746"/>
        </p:xfrm>
        <a:graphic>
          <a:graphicData uri="http://schemas.openxmlformats.org/drawingml/2006/table">
            <a:tbl>
              <a:tblPr firstRow="1" bandRow="1">
                <a:tableStyleId>{17CAA8C6-11E8-4C28-B59A-4A87CCD995FF}</a:tableStyleId>
              </a:tblPr>
              <a:tblGrid>
                <a:gridCol w="1397783">
                  <a:extLst>
                    <a:ext uri="{9D8B030D-6E8A-4147-A177-3AD203B41FA5}">
                      <a16:colId xmlns:a16="http://schemas.microsoft.com/office/drawing/2014/main" val="3919691399"/>
                    </a:ext>
                  </a:extLst>
                </a:gridCol>
                <a:gridCol w="2512229">
                  <a:extLst>
                    <a:ext uri="{9D8B030D-6E8A-4147-A177-3AD203B41FA5}">
                      <a16:colId xmlns:a16="http://schemas.microsoft.com/office/drawing/2014/main" val="2613239527"/>
                    </a:ext>
                  </a:extLst>
                </a:gridCol>
                <a:gridCol w="1968759">
                  <a:extLst>
                    <a:ext uri="{9D8B030D-6E8A-4147-A177-3AD203B41FA5}">
                      <a16:colId xmlns:a16="http://schemas.microsoft.com/office/drawing/2014/main" val="3456508608"/>
                    </a:ext>
                  </a:extLst>
                </a:gridCol>
                <a:gridCol w="1941253">
                  <a:extLst>
                    <a:ext uri="{9D8B030D-6E8A-4147-A177-3AD203B41FA5}">
                      <a16:colId xmlns:a16="http://schemas.microsoft.com/office/drawing/2014/main" val="2417678935"/>
                    </a:ext>
                  </a:extLst>
                </a:gridCol>
              </a:tblGrid>
              <a:tr h="353895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RDD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Data Frame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Dataset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94815"/>
                  </a:ext>
                </a:extLst>
              </a:tr>
              <a:tr h="254850">
                <a:tc>
                  <a:txBody>
                    <a:bodyPr/>
                    <a:lstStyle/>
                    <a:p>
                      <a:r>
                        <a:rPr lang="en-US" sz="1000"/>
                        <a:t>version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1.0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1.3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1.6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113698"/>
                  </a:ext>
                </a:extLst>
              </a:tr>
              <a:tr h="498669">
                <a:tc>
                  <a:txBody>
                    <a:bodyPr/>
                    <a:lstStyle/>
                    <a:p>
                      <a:r>
                        <a:rPr lang="en-US" sz="1000"/>
                        <a:t>Data Representation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Distributed collection of elements 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Distributed collection of data organized into column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Combination of RDD &amp; DF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925857"/>
                  </a:ext>
                </a:extLst>
              </a:tr>
              <a:tr h="353895">
                <a:tc>
                  <a:txBody>
                    <a:bodyPr/>
                    <a:lstStyle/>
                    <a:p>
                      <a:r>
                        <a:rPr lang="en-US" sz="1000"/>
                        <a:t>Data formats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Structured and unstructured 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Structured and semi Structured 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Structured and unstructured 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086924"/>
                  </a:ext>
                </a:extLst>
              </a:tr>
              <a:tr h="498669">
                <a:tc>
                  <a:txBody>
                    <a:bodyPr/>
                    <a:lstStyle/>
                    <a:p>
                      <a:r>
                        <a:rPr lang="en-US" sz="1000"/>
                        <a:t>Optimization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No built in optimization engine. 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Query optimization through the catalyst optimizer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Query optimization through the catalyst optimizer, like DF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698725"/>
                  </a:ext>
                </a:extLst>
              </a:tr>
              <a:tr h="395174">
                <a:tc>
                  <a:txBody>
                    <a:bodyPr/>
                    <a:lstStyle/>
                    <a:p>
                      <a:r>
                        <a:rPr lang="en-US" sz="1000"/>
                        <a:t>Programming Language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Java Scala Python R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Java Scala Python R</a:t>
                      </a:r>
                      <a:endParaRPr lang="en-IN" sz="1000"/>
                    </a:p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Java Scala 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0295337"/>
                  </a:ext>
                </a:extLst>
              </a:tr>
              <a:tr h="547164">
                <a:tc>
                  <a:txBody>
                    <a:bodyPr/>
                    <a:lstStyle/>
                    <a:p>
                      <a:r>
                        <a:rPr lang="en-US" sz="1000"/>
                        <a:t>Aggregations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Hard, slow to perform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Fast for exploratory analysis. Quick 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Fast for exploratory analysis. Quick </a:t>
                      </a:r>
                      <a:endParaRPr lang="en-IN" sz="1000"/>
                    </a:p>
                    <a:p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002368"/>
                  </a:ext>
                </a:extLst>
              </a:tr>
              <a:tr h="643444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Combine the performance optimization of DF and convenience of RDD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866080"/>
                  </a:ext>
                </a:extLst>
              </a:tr>
              <a:tr h="643444"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Untyped: Python and R</a:t>
                      </a:r>
                      <a:endParaRPr lang="en-IN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(Strongly Typed API)- Java and Scala</a:t>
                      </a:r>
                      <a:endParaRPr lang="en-IN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837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469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56052" y="184898"/>
            <a:ext cx="8075565" cy="4558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Spark Context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356053" y="810869"/>
            <a:ext cx="8075566" cy="3484683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6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SparkContext is the entry point of Spark functionality. </a:t>
            </a: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6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prstClr val="black"/>
                </a:solidFill>
                <a:latin typeface="Calibri"/>
              </a:rPr>
              <a:t>It is used to communicate with cluster and to </a:t>
            </a:r>
            <a:r>
              <a:rPr lang="en-US" sz="1600" b="1">
                <a:solidFill>
                  <a:prstClr val="black"/>
                </a:solidFill>
                <a:latin typeface="Calibri"/>
              </a:rPr>
              <a:t>create RDD</a:t>
            </a: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6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6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The most important step of any Spark driver application is to generate SparkContext. </a:t>
            </a: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6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6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It allows your Spark Application to access Spark Cluster with the help of Resource Manager.</a:t>
            </a: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16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16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The resource manager can be one of these three- Spark Standalone,  YARN, Apache Mesos.</a:t>
            </a:r>
            <a:endParaRPr lang="en-IN" sz="16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  <a:p>
            <a:pPr marL="0" indent="0">
              <a:spcAft>
                <a:spcPts val="900"/>
              </a:spcAft>
              <a:buNone/>
            </a:pPr>
            <a:endParaRPr lang="en-I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56053" y="184898"/>
            <a:ext cx="7969240" cy="4558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Spark Context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356053" y="810870"/>
            <a:ext cx="7969240" cy="124121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/>
          </a:bodyPr>
          <a:lstStyle/>
          <a:p>
            <a:pPr marL="214308" indent="-214308" defTabSz="685783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IN" sz="1800" kern="120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Note: You can create only one SparkContext per JVM, in order to create another first you need to stop the existing one using stop() method</a:t>
            </a:r>
          </a:p>
          <a:p>
            <a:pPr marL="0" indent="0">
              <a:spcAft>
                <a:spcPts val="900"/>
              </a:spcAft>
              <a:buNone/>
            </a:pPr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D5BD23-66D3-C77E-FB23-EAF3A8FA8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990" y="2175531"/>
            <a:ext cx="5382020" cy="278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8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90A2-0AF2-49C2-48C6-D96D88F0F1B3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Creating Spark Context</a:t>
            </a:r>
            <a:br>
              <a:rPr lang="en-IN"/>
            </a:b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EEBB2-899A-96BA-3F85-37A634F71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r>
              <a:rPr lang="en-US"/>
              <a:t>import </a:t>
            </a:r>
            <a:r>
              <a:rPr lang="en-US" err="1"/>
              <a:t>pyspark</a:t>
            </a:r>
            <a:endParaRPr lang="en-US"/>
          </a:p>
          <a:p>
            <a:pPr marL="85723" indent="0">
              <a:buNone/>
            </a:pPr>
            <a:r>
              <a:rPr lang="en-US"/>
              <a:t>from </a:t>
            </a:r>
            <a:r>
              <a:rPr lang="en-US" err="1"/>
              <a:t>pyspark</a:t>
            </a:r>
            <a:r>
              <a:rPr lang="en-US"/>
              <a:t> import </a:t>
            </a:r>
            <a:r>
              <a:rPr lang="en-US" err="1"/>
              <a:t>SparkContext</a:t>
            </a:r>
            <a:endParaRPr lang="en-US"/>
          </a:p>
          <a:p>
            <a:pPr marL="85723" indent="0">
              <a:buNone/>
            </a:pPr>
            <a:r>
              <a:rPr lang="en-US"/>
              <a:t>conf=</a:t>
            </a:r>
            <a:r>
              <a:rPr lang="en-US" err="1"/>
              <a:t>pyspark.SparkConf</a:t>
            </a:r>
            <a:r>
              <a:rPr lang="en-US"/>
              <a:t>().</a:t>
            </a:r>
            <a:r>
              <a:rPr lang="en-US" err="1"/>
              <a:t>setMaster</a:t>
            </a:r>
            <a:r>
              <a:rPr lang="en-US"/>
              <a:t>("local").</a:t>
            </a:r>
            <a:r>
              <a:rPr lang="en-US" err="1"/>
              <a:t>setAppName</a:t>
            </a:r>
            <a:r>
              <a:rPr lang="en-US"/>
              <a:t>("My first Spark")</a:t>
            </a:r>
          </a:p>
          <a:p>
            <a:pPr marL="85723" indent="0">
              <a:buNone/>
            </a:pPr>
            <a:r>
              <a:rPr lang="en-IN" err="1"/>
              <a:t>sc</a:t>
            </a:r>
            <a:r>
              <a:rPr lang="en-IN"/>
              <a:t>=</a:t>
            </a:r>
            <a:r>
              <a:rPr lang="en-IN" err="1"/>
              <a:t>SparkContext</a:t>
            </a:r>
            <a:r>
              <a:rPr lang="en-IN"/>
              <a:t>(conf=conf)</a:t>
            </a:r>
            <a:endParaRPr lang="en-US"/>
          </a:p>
          <a:p>
            <a:pPr marL="85723" indent="0">
              <a:buNone/>
            </a:pPr>
            <a:r>
              <a:rPr lang="en-IN" err="1"/>
              <a:t>sc.getConf</a:t>
            </a:r>
            <a:r>
              <a:rPr lang="en-IN"/>
              <a:t>().</a:t>
            </a:r>
            <a:r>
              <a:rPr lang="en-IN" err="1"/>
              <a:t>getAll</a:t>
            </a:r>
            <a:r>
              <a:rPr lang="en-IN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8370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B40F8-FF40-5606-6931-A8B6A044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74" y="491270"/>
            <a:ext cx="7182852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17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0F16-7E98-2B48-D887-DB747B5AE25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Spark Session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52CA5-B7C2-E27F-D3A5-F94D24D00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Spark 2.0 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Spark application is controlled by driver process called Spark Session.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Spark Session is an entry point to underlying Spark functionality in order to programmatically create Spark RDD, DataFrame, and Dataset.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9152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B5AB7F-FF94-3380-2837-E1326662A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74" y="713900"/>
            <a:ext cx="7001852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3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515541" y="355018"/>
            <a:ext cx="8075566" cy="4558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0000"/>
          </a:bodyPr>
          <a:lstStyle/>
          <a:p>
            <a:r>
              <a:rPr lang="en"/>
              <a:t>Creating Spark Session 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515540" y="980557"/>
            <a:ext cx="8075567" cy="348511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68569" tIns="68569" rIns="68569" bIns="68569" anchor="t" anchorCtr="0">
            <a:normAutofit fontScale="92500" lnSpcReduction="20000"/>
          </a:bodyPr>
          <a:lstStyle/>
          <a:p>
            <a:pPr marL="257168" algn="just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endParaRPr lang="en-US"/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/>
              <a:t># Create </a:t>
            </a:r>
            <a:r>
              <a:rPr lang="en-US" err="1"/>
              <a:t>SparkSession</a:t>
            </a:r>
            <a:r>
              <a:rPr lang="en-US"/>
              <a:t> from builder</a:t>
            </a: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/>
              <a:t>import </a:t>
            </a:r>
            <a:r>
              <a:rPr lang="en-US" err="1"/>
              <a:t>pyspark</a:t>
            </a:r>
            <a:endParaRPr lang="en-US"/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/>
              <a:t>from </a:t>
            </a:r>
            <a:r>
              <a:rPr lang="en-US" err="1"/>
              <a:t>pyspark.sql</a:t>
            </a:r>
            <a:r>
              <a:rPr lang="en-US"/>
              <a:t> import </a:t>
            </a:r>
            <a:r>
              <a:rPr lang="en-US" err="1"/>
              <a:t>SparkSession</a:t>
            </a:r>
            <a:endParaRPr lang="en-US"/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/>
              <a:t>spark = </a:t>
            </a:r>
            <a:r>
              <a:rPr lang="en-US" err="1"/>
              <a:t>SparkSession.builder.master</a:t>
            </a:r>
            <a:r>
              <a:rPr lang="en-US"/>
              <a:t>("local[1]") \</a:t>
            </a: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/>
              <a:t>                    .</a:t>
            </a:r>
            <a:r>
              <a:rPr lang="en-US" err="1"/>
              <a:t>appName</a:t>
            </a:r>
            <a:r>
              <a:rPr lang="en-US"/>
              <a:t>('SparkByExamples.com') \</a:t>
            </a: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r>
              <a:rPr lang="en-US"/>
              <a:t>                    .</a:t>
            </a:r>
            <a:r>
              <a:rPr lang="en-US" err="1"/>
              <a:t>getOrCreate</a:t>
            </a:r>
            <a:r>
              <a:rPr lang="en-US"/>
              <a:t>()</a:t>
            </a:r>
          </a:p>
          <a:p>
            <a:pPr marL="85723" indent="0" algn="just">
              <a:lnSpc>
                <a:spcPct val="107000"/>
              </a:lnSpc>
              <a:spcAft>
                <a:spcPts val="600"/>
              </a:spcAft>
              <a:buNone/>
            </a:pPr>
            <a:endParaRPr lang="en-US"/>
          </a:p>
          <a:p>
            <a:pPr marL="257168" algn="just">
              <a:lnSpc>
                <a:spcPct val="107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/>
              <a:t>It’s object </a:t>
            </a:r>
            <a:r>
              <a:rPr lang="en-US" b="1"/>
              <a:t>spark</a:t>
            </a:r>
            <a:r>
              <a:rPr lang="en-US"/>
              <a:t> is default available in spark-shell and it can be created programmatically using </a:t>
            </a:r>
            <a:r>
              <a:rPr lang="en-US" err="1"/>
              <a:t>SparkSession</a:t>
            </a:r>
            <a:r>
              <a:rPr lang="en-US"/>
              <a:t> builder pattern.</a:t>
            </a:r>
            <a:endParaRPr lang="en-IN"/>
          </a:p>
          <a:p>
            <a:endParaRPr lang="en-IN"/>
          </a:p>
          <a:p>
            <a:endParaRPr lang="en-IN"/>
          </a:p>
          <a:p>
            <a:pPr marL="0" indent="0" algn="just" defTabSz="685783">
              <a:lnSpc>
                <a:spcPct val="100000"/>
              </a:lnSpc>
              <a:spcBef>
                <a:spcPct val="20000"/>
              </a:spcBef>
              <a:buClrTx/>
              <a:buSzTx/>
              <a:buNone/>
              <a:defRPr/>
            </a:pPr>
            <a:endParaRPr lang="en-IN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117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7EB1-94EC-F217-10D5-BB137E6E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Transformation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CC971-34B7-1D79-544C-E447E0318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800"/>
            <a:ext cx="8520600" cy="333900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Transformations instruct the Spark cluster to perform changes to the DataFrame. 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are further categorized into narrow transformations and wide transformations. 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Wide transformations lead to the shuffling of data as data requires movement across executors, whereas narrow transformations do not lead to re-partitioning across executors.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799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1970788" y="139447"/>
            <a:ext cx="5199712" cy="915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68569" tIns="68569" rIns="68569" bIns="68569" anchor="b" anchorCtr="0">
            <a:normAutofit/>
          </a:bodyPr>
          <a:lstStyle/>
          <a:p>
            <a:r>
              <a:rPr lang="en">
                <a:solidFill>
                  <a:srgbClr val="002060"/>
                </a:solidFill>
                <a:latin typeface="Aharoni"/>
                <a:cs typeface="Aharoni"/>
              </a:rPr>
              <a:t>BigData: PySpark </a:t>
            </a:r>
            <a:endParaRPr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B54B4-1DC2-02C5-43D0-B31C05049F8A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1F5B6-11F8-1CF4-3C71-F74902BEC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109" y="157298"/>
            <a:ext cx="4260301" cy="465360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/>
              <a:t>Narrow transformations are the result of map() and filter() functions</a:t>
            </a:r>
          </a:p>
          <a:p>
            <a:endParaRPr lang="en-US"/>
          </a:p>
          <a:p>
            <a:r>
              <a:rPr lang="en-US"/>
              <a:t>Functions such as map(), mapPartition(), flatMap(), filter(), union() are some examples of narrow transformation</a:t>
            </a:r>
          </a:p>
          <a:p>
            <a:endParaRPr lang="en-US"/>
          </a:p>
          <a:p>
            <a:endParaRPr lang="en-IN"/>
          </a:p>
        </p:txBody>
      </p:sp>
      <p:pic>
        <p:nvPicPr>
          <p:cNvPr id="1026" name="Picture 2" descr="rdd narrow transformation">
            <a:extLst>
              <a:ext uri="{FF2B5EF4-FFF2-40B4-BE49-F238E27FC236}">
                <a16:creationId xmlns:a16="http://schemas.microsoft.com/office/drawing/2014/main" id="{8549A9C7-AA84-3EDD-ED6E-87FA1CED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298"/>
            <a:ext cx="4387891" cy="465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F235E-F180-1155-13D7-373C85ED6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591" y="-371839"/>
            <a:ext cx="65" cy="276999"/>
          </a:xfrm>
          <a:prstGeom prst="rect">
            <a:avLst/>
          </a:prstGeom>
          <a:solidFill>
            <a:srgbClr val="E3E3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3215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D062F-E462-AB84-F041-EC2B134D5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814" y="159488"/>
            <a:ext cx="3836286" cy="4514112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/>
              <a:t>Wider transformations are the result of groupByKey() and reduceByKey() functions</a:t>
            </a:r>
          </a:p>
          <a:p>
            <a:endParaRPr lang="en-US"/>
          </a:p>
          <a:p>
            <a:r>
              <a:rPr lang="en-US"/>
              <a:t>Functions such as groupByKey(), aggregateByKey(), aggregate(), join(), repartition() are some examples of a wider transformations.</a:t>
            </a:r>
          </a:p>
          <a:p>
            <a:endParaRPr lang="en-US"/>
          </a:p>
          <a:p>
            <a:endParaRPr lang="en-IN"/>
          </a:p>
        </p:txBody>
      </p:sp>
      <p:pic>
        <p:nvPicPr>
          <p:cNvPr id="2050" name="Picture 2" descr="rdd wider transformation">
            <a:extLst>
              <a:ext uri="{FF2B5EF4-FFF2-40B4-BE49-F238E27FC236}">
                <a16:creationId xmlns:a16="http://schemas.microsoft.com/office/drawing/2014/main" id="{3AF82A48-5B09-DC9D-2CB9-141978ADA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121455"/>
            <a:ext cx="4598286" cy="45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234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BDC86D4-4BB0-C227-A970-E2DA57D9C20E}"/>
                  </a:ext>
                </a:extLst>
              </p14:cNvPr>
              <p14:cNvContentPartPr/>
              <p14:nvPr/>
            </p14:nvContentPartPr>
            <p14:xfrm>
              <a:off x="241428" y="198305"/>
              <a:ext cx="308075" cy="51582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BDC86D4-4BB0-C227-A970-E2DA57D9C2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433" y="180320"/>
                <a:ext cx="343705" cy="551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17255E-362A-AB58-07A9-54C73548C006}"/>
                  </a:ext>
                </a:extLst>
              </p14:cNvPr>
              <p14:cNvContentPartPr/>
              <p14:nvPr/>
            </p14:nvContentPartPr>
            <p14:xfrm>
              <a:off x="543378" y="348675"/>
              <a:ext cx="57205" cy="973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17255E-362A-AB58-07A9-54C73548C0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501" y="331889"/>
                <a:ext cx="92601" cy="42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1DE1C3-1A24-EB70-51D1-4E8359AFDBF7}"/>
                  </a:ext>
                </a:extLst>
              </p14:cNvPr>
              <p14:cNvContentPartPr/>
              <p14:nvPr/>
            </p14:nvContentPartPr>
            <p14:xfrm>
              <a:off x="547699" y="404786"/>
              <a:ext cx="100047" cy="1197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1DE1C3-1A24-EB70-51D1-4E8359AFDB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769" y="387179"/>
                <a:ext cx="135548" cy="4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50C8D1-0655-1476-B29B-1CCA239B5C6A}"/>
                  </a:ext>
                </a:extLst>
              </p14:cNvPr>
              <p14:cNvContentPartPr/>
              <p14:nvPr/>
            </p14:nvContentPartPr>
            <p14:xfrm>
              <a:off x="904020" y="183490"/>
              <a:ext cx="121630" cy="16109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50C8D1-0655-1476-B29B-1CCA239B5C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6080" y="165510"/>
                <a:ext cx="157150" cy="196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73F443-12BA-FE5D-5E59-A5A87D931CD3}"/>
                  </a:ext>
                </a:extLst>
              </p14:cNvPr>
              <p14:cNvContentPartPr/>
              <p14:nvPr/>
            </p14:nvContentPartPr>
            <p14:xfrm>
              <a:off x="943211" y="148312"/>
              <a:ext cx="7374" cy="371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73F443-12BA-FE5D-5E59-A5A87D931C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776" y="130456"/>
                <a:ext cx="43875" cy="72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4EB805B-15B6-A5C1-E7F5-F4A2D2A361A8}"/>
                  </a:ext>
                </a:extLst>
              </p14:cNvPr>
              <p14:cNvContentPartPr/>
              <p14:nvPr/>
            </p14:nvContentPartPr>
            <p14:xfrm>
              <a:off x="939273" y="176228"/>
              <a:ext cx="195365" cy="737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4EB805B-15B6-A5C1-E7F5-F4A2D2A361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1317" y="158671"/>
                <a:ext cx="230919" cy="42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4805415-97D7-33DC-4195-1EC4912E98EE}"/>
                  </a:ext>
                </a:extLst>
              </p14:cNvPr>
              <p14:cNvContentPartPr/>
              <p14:nvPr/>
            </p14:nvContentPartPr>
            <p14:xfrm>
              <a:off x="1185523" y="207938"/>
              <a:ext cx="20095" cy="17583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4805415-97D7-33DC-4195-1EC4912E98E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7896" y="189959"/>
                <a:ext cx="54997" cy="211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5EB04F-7CDB-3EF8-E964-EC78631D3309}"/>
                  </a:ext>
                </a:extLst>
              </p14:cNvPr>
              <p14:cNvContentPartPr/>
              <p14:nvPr/>
            </p14:nvContentPartPr>
            <p14:xfrm>
              <a:off x="1268735" y="237049"/>
              <a:ext cx="116547" cy="1625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5EB04F-7CDB-3EF8-E964-EC78631D33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50749" y="219104"/>
                <a:ext cx="152159" cy="198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B9F52A9-9329-47BB-EA0C-A2EA7B4C63D7}"/>
                  </a:ext>
                </a:extLst>
              </p14:cNvPr>
              <p14:cNvContentPartPr/>
              <p14:nvPr/>
            </p14:nvContentPartPr>
            <p14:xfrm>
              <a:off x="1450966" y="134963"/>
              <a:ext cx="482066" cy="355488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B9F52A9-9329-47BB-EA0C-A2EA7B4C63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32978" y="116973"/>
                <a:ext cx="517681" cy="391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53133C7-5771-70D5-FD84-DAB567063AD7}"/>
                  </a:ext>
                </a:extLst>
              </p14:cNvPr>
              <p14:cNvContentPartPr/>
              <p14:nvPr/>
            </p14:nvContentPartPr>
            <p14:xfrm>
              <a:off x="839939" y="793349"/>
              <a:ext cx="920178" cy="90633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53133C7-5771-70D5-FD84-DAB567063A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1946" y="775359"/>
                <a:ext cx="955805" cy="941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DB5BD50-3FF4-7225-6B27-391D97FDC97F}"/>
                  </a:ext>
                </a:extLst>
              </p14:cNvPr>
              <p14:cNvContentPartPr/>
              <p14:nvPr/>
            </p14:nvContentPartPr>
            <p14:xfrm>
              <a:off x="1023228" y="825887"/>
              <a:ext cx="9987" cy="9246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DB5BD50-3FF4-7225-6B27-391D97FDC9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5394" y="807968"/>
                <a:ext cx="45298" cy="12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E97FE79-6749-69F9-E96A-0B41B326D928}"/>
                  </a:ext>
                </a:extLst>
              </p14:cNvPr>
              <p14:cNvContentPartPr/>
              <p14:nvPr/>
            </p14:nvContentPartPr>
            <p14:xfrm>
              <a:off x="1113040" y="2148022"/>
              <a:ext cx="1007592" cy="9031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E97FE79-6749-69F9-E96A-0B41B326D92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5047" y="2130030"/>
                <a:ext cx="1043218" cy="938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779759-8651-C39C-AFAE-0E59BF294F6E}"/>
                  </a:ext>
                </a:extLst>
              </p14:cNvPr>
              <p14:cNvContentPartPr/>
              <p14:nvPr/>
            </p14:nvContentPartPr>
            <p14:xfrm>
              <a:off x="1310456" y="3388924"/>
              <a:ext cx="1080630" cy="79003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779759-8651-C39C-AFAE-0E59BF294F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92463" y="3370928"/>
                <a:ext cx="1116255" cy="825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B8FEF0-DA5F-3BD1-011B-3FA833CC47B1}"/>
                  </a:ext>
                </a:extLst>
              </p14:cNvPr>
              <p14:cNvContentPartPr/>
              <p14:nvPr/>
            </p14:nvContentPartPr>
            <p14:xfrm>
              <a:off x="1309274" y="4395797"/>
              <a:ext cx="1136045" cy="664267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B8FEF0-DA5F-3BD1-011B-3FA833CC47B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91282" y="4377815"/>
                <a:ext cx="1171670" cy="699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D8B8211-3A85-87D2-681B-DA77C0CA364D}"/>
                  </a:ext>
                </a:extLst>
              </p14:cNvPr>
              <p14:cNvContentPartPr/>
              <p14:nvPr/>
            </p14:nvContentPartPr>
            <p14:xfrm>
              <a:off x="5346722" y="369429"/>
              <a:ext cx="259856" cy="103002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D8B8211-3A85-87D2-681B-DA77C0CA364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28751" y="351434"/>
                <a:ext cx="295438" cy="106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4579925-0845-C749-DB6B-C9CF46CCF2C6}"/>
                  </a:ext>
                </a:extLst>
              </p14:cNvPr>
              <p14:cNvContentPartPr/>
              <p14:nvPr/>
            </p14:nvContentPartPr>
            <p14:xfrm>
              <a:off x="5129257" y="321036"/>
              <a:ext cx="2260596" cy="1043393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4579925-0845-C749-DB6B-C9CF46CCF2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11259" y="303046"/>
                <a:ext cx="2296233" cy="1079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EA53A7-5223-FE5A-BAA4-6EC308C448EB}"/>
                  </a:ext>
                </a:extLst>
              </p14:cNvPr>
              <p14:cNvContentPartPr/>
              <p14:nvPr/>
            </p14:nvContentPartPr>
            <p14:xfrm>
              <a:off x="5627731" y="508893"/>
              <a:ext cx="294739" cy="32641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EA53A7-5223-FE5A-BAA4-6EC308C448E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09759" y="490919"/>
                <a:ext cx="330323" cy="361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AAB23E-8363-4A0B-2364-5773BB17CEA5}"/>
                  </a:ext>
                </a:extLst>
              </p14:cNvPr>
              <p14:cNvContentPartPr/>
              <p14:nvPr/>
            </p14:nvContentPartPr>
            <p14:xfrm>
              <a:off x="6252303" y="492001"/>
              <a:ext cx="388475" cy="316688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AAB23E-8363-4A0B-2364-5773BB17CEA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34318" y="474007"/>
                <a:ext cx="424085" cy="352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A230533-6EC0-BA57-BFF4-707594DDB8D2}"/>
                  </a:ext>
                </a:extLst>
              </p14:cNvPr>
              <p14:cNvContentPartPr/>
              <p14:nvPr/>
            </p14:nvContentPartPr>
            <p14:xfrm>
              <a:off x="5762240" y="1061012"/>
              <a:ext cx="38891" cy="21559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A230533-6EC0-BA57-BFF4-707594DDB8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44400" y="1043046"/>
                <a:ext cx="74214" cy="251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8F3FC7C-789C-BBFA-1921-06ADF0D7D9E1}"/>
                  </a:ext>
                </a:extLst>
              </p14:cNvPr>
              <p14:cNvContentPartPr/>
              <p14:nvPr/>
            </p14:nvContentPartPr>
            <p14:xfrm>
              <a:off x="5792198" y="949402"/>
              <a:ext cx="290618" cy="28188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8F3FC7C-789C-BBFA-1921-06ADF0D7D9E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74214" y="931425"/>
                <a:ext cx="326226" cy="3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8816825-01C2-5242-F628-48D02D7BBEFD}"/>
                  </a:ext>
                </a:extLst>
              </p14:cNvPr>
              <p14:cNvContentPartPr/>
              <p14:nvPr/>
            </p14:nvContentPartPr>
            <p14:xfrm>
              <a:off x="6417982" y="899521"/>
              <a:ext cx="422868" cy="339767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8816825-01C2-5242-F628-48D02D7BBE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99988" y="881544"/>
                <a:ext cx="458497" cy="375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06D1409-D39E-BEA9-83D8-EA877732554F}"/>
                  </a:ext>
                </a:extLst>
              </p14:cNvPr>
              <p14:cNvContentPartPr/>
              <p14:nvPr/>
            </p14:nvContentPartPr>
            <p14:xfrm>
              <a:off x="1712699" y="606194"/>
              <a:ext cx="3899904" cy="539577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06D1409-D39E-BEA9-83D8-EA87773255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94702" y="588208"/>
                <a:ext cx="3935538" cy="575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DE14BD4-328C-9264-3DD0-774A2D49FCA4}"/>
                  </a:ext>
                </a:extLst>
              </p14:cNvPr>
              <p14:cNvContentPartPr/>
              <p14:nvPr/>
            </p14:nvContentPartPr>
            <p14:xfrm>
              <a:off x="5549822" y="576505"/>
              <a:ext cx="83695" cy="14052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DE14BD4-328C-9264-3DD0-774A2D49FCA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31862" y="558535"/>
                <a:ext cx="119256" cy="176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7A751D-92D4-7DE7-1B86-7793C99DCC3B}"/>
                  </a:ext>
                </a:extLst>
              </p14:cNvPr>
              <p14:cNvContentPartPr/>
              <p14:nvPr/>
            </p14:nvContentPartPr>
            <p14:xfrm>
              <a:off x="1828677" y="1114625"/>
              <a:ext cx="3833163" cy="140419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7A751D-92D4-7DE7-1B86-7793C99DCC3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10678" y="1096627"/>
                <a:ext cx="3868802" cy="1439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FDC63E7-B7C2-90BD-31FD-52FCEBE046B6}"/>
                  </a:ext>
                </a:extLst>
              </p14:cNvPr>
              <p14:cNvContentPartPr/>
              <p14:nvPr/>
            </p14:nvContentPartPr>
            <p14:xfrm>
              <a:off x="5585432" y="1130901"/>
              <a:ext cx="157238" cy="176848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FDC63E7-B7C2-90BD-31FD-52FCEBE046B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67441" y="1112929"/>
                <a:ext cx="192859" cy="212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C24598F-C3AC-B3F8-8A7F-66C13DCF0357}"/>
                  </a:ext>
                </a:extLst>
              </p14:cNvPr>
              <p14:cNvContentPartPr/>
              <p14:nvPr/>
            </p14:nvContentPartPr>
            <p14:xfrm>
              <a:off x="2250857" y="1245477"/>
              <a:ext cx="3829547" cy="256271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C24598F-C3AC-B3F8-8A7F-66C13DCF035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32859" y="1227480"/>
                <a:ext cx="3865182" cy="2598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63E57A5-EA21-22BB-4875-63806106E8B1}"/>
                  </a:ext>
                </a:extLst>
              </p14:cNvPr>
              <p14:cNvContentPartPr/>
              <p14:nvPr/>
            </p14:nvContentPartPr>
            <p14:xfrm>
              <a:off x="6522993" y="1291815"/>
              <a:ext cx="154974" cy="77463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63E57A5-EA21-22BB-4875-63806106E8B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05015" y="1273966"/>
                <a:ext cx="190571" cy="112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81EB61A-B6BD-2E28-BD90-975591B36D91}"/>
                  </a:ext>
                </a:extLst>
              </p14:cNvPr>
              <p14:cNvContentPartPr/>
              <p14:nvPr/>
            </p14:nvContentPartPr>
            <p14:xfrm>
              <a:off x="2495019" y="747386"/>
              <a:ext cx="3409420" cy="3933606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81EB61A-B6BD-2E28-BD90-975591B36D9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77022" y="729388"/>
                <a:ext cx="3445055" cy="3969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C799104-27E3-8266-748E-72BC93351369}"/>
                  </a:ext>
                </a:extLst>
              </p14:cNvPr>
              <p14:cNvContentPartPr/>
              <p14:nvPr/>
            </p14:nvContentPartPr>
            <p14:xfrm>
              <a:off x="6156111" y="1783563"/>
              <a:ext cx="338574" cy="555511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C799104-27E3-8266-748E-72BC9335136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38140" y="1765574"/>
                <a:ext cx="374157" cy="591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E0823EB-78B5-7297-7FB1-E1B468B12949}"/>
                  </a:ext>
                </a:extLst>
              </p14:cNvPr>
              <p14:cNvContentPartPr/>
              <p14:nvPr/>
            </p14:nvContentPartPr>
            <p14:xfrm>
              <a:off x="6528609" y="2102149"/>
              <a:ext cx="7374" cy="7374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E0823EB-78B5-7297-7FB1-E1B468B129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59909" y="1733449"/>
                <a:ext cx="737400" cy="7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2AAB9EB-84CE-268A-8E1D-84BFF7D2577C}"/>
                  </a:ext>
                </a:extLst>
              </p14:cNvPr>
              <p14:cNvContentPartPr/>
              <p14:nvPr/>
            </p14:nvContentPartPr>
            <p14:xfrm>
              <a:off x="6675409" y="1877465"/>
              <a:ext cx="279847" cy="381278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2AAB9EB-84CE-268A-8E1D-84BFF7D2577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57447" y="1859480"/>
                <a:ext cx="315412" cy="4168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ACDA23C-15E0-0B5E-4D78-A09E59BF1B7B}"/>
                  </a:ext>
                </a:extLst>
              </p14:cNvPr>
              <p14:cNvContentPartPr/>
              <p14:nvPr/>
            </p14:nvContentPartPr>
            <p14:xfrm>
              <a:off x="6899444" y="1767933"/>
              <a:ext cx="7374" cy="17391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ACDA23C-15E0-0B5E-4D78-A09E59BF1B7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46773" y="1750187"/>
                <a:ext cx="111663" cy="52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26D61B1-57D2-6C5E-B10C-9D25B8D583C2}"/>
                  </a:ext>
                </a:extLst>
              </p14:cNvPr>
              <p14:cNvContentPartPr/>
              <p14:nvPr/>
            </p14:nvContentPartPr>
            <p14:xfrm>
              <a:off x="6979054" y="1866651"/>
              <a:ext cx="54033" cy="266264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26D61B1-57D2-6C5E-B10C-9D25B8D583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61162" y="1848684"/>
                <a:ext cx="89459" cy="301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C7E4C61-E19B-8F36-4C63-437A7C8A8757}"/>
                  </a:ext>
                </a:extLst>
              </p14:cNvPr>
              <p14:cNvContentPartPr/>
              <p14:nvPr/>
            </p14:nvContentPartPr>
            <p14:xfrm>
              <a:off x="7124414" y="1854854"/>
              <a:ext cx="44957" cy="270373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C7E4C61-E19B-8F36-4C63-437A7C8A875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06431" y="1836877"/>
                <a:ext cx="80563" cy="305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8E04CBF-C6FC-ADD9-C456-FE5014E9FC54}"/>
                  </a:ext>
                </a:extLst>
              </p14:cNvPr>
              <p14:cNvContentPartPr/>
              <p14:nvPr/>
            </p14:nvContentPartPr>
            <p14:xfrm>
              <a:off x="6978659" y="1917579"/>
              <a:ext cx="434038" cy="18197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8E04CBF-C6FC-ADD9-C456-FE5014E9FC5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60664" y="1899598"/>
                <a:ext cx="469668" cy="217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268F0B9-6C2A-BBDC-DABB-0071523900AF}"/>
                  </a:ext>
                </a:extLst>
              </p14:cNvPr>
              <p14:cNvContentPartPr/>
              <p14:nvPr/>
            </p14:nvContentPartPr>
            <p14:xfrm>
              <a:off x="7575460" y="1724078"/>
              <a:ext cx="269362" cy="941022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268F0B9-6C2A-BBDC-DABB-0071523900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57479" y="1706085"/>
                <a:ext cx="304965" cy="9766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5EB99EF-5CDE-C3C2-1E46-6BBAC4F64908}"/>
                  </a:ext>
                </a:extLst>
              </p14:cNvPr>
              <p14:cNvContentPartPr/>
              <p14:nvPr/>
            </p14:nvContentPartPr>
            <p14:xfrm>
              <a:off x="7681619" y="2036148"/>
              <a:ext cx="1048007" cy="290029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5EB99EF-5CDE-C3C2-1E46-6BBAC4F6490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63624" y="2018178"/>
                <a:ext cx="1083636" cy="325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4C4CCE4-C433-DBAC-1468-872BFC8C897F}"/>
                  </a:ext>
                </a:extLst>
              </p14:cNvPr>
              <p14:cNvContentPartPr/>
              <p14:nvPr/>
            </p14:nvContentPartPr>
            <p14:xfrm>
              <a:off x="8689990" y="2070690"/>
              <a:ext cx="108369" cy="17956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4C4CCE4-C433-DBAC-1468-872BFC8C897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672048" y="2053086"/>
                <a:ext cx="143894" cy="528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805CEB7-1F05-90E2-8B5D-AA2E29C28EDE}"/>
                  </a:ext>
                </a:extLst>
              </p14:cNvPr>
              <p14:cNvContentPartPr/>
              <p14:nvPr/>
            </p14:nvContentPartPr>
            <p14:xfrm>
              <a:off x="8697336" y="2162320"/>
              <a:ext cx="57134" cy="7374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805CEB7-1F05-90E2-8B5D-AA2E29C28ED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679482" y="2137740"/>
                <a:ext cx="92486" cy="56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8E2F70E-754D-2797-8463-633B097E8B10}"/>
                  </a:ext>
                </a:extLst>
              </p14:cNvPr>
              <p14:cNvContentPartPr/>
              <p14:nvPr/>
            </p14:nvContentPartPr>
            <p14:xfrm>
              <a:off x="8815977" y="1977809"/>
              <a:ext cx="77105" cy="221041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8E2F70E-754D-2797-8463-633B097E8B1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798046" y="1959838"/>
                <a:ext cx="112609" cy="2566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C95A632-D303-822F-CBE5-68A9C9731303}"/>
                  </a:ext>
                </a:extLst>
              </p14:cNvPr>
              <p14:cNvContentPartPr/>
              <p14:nvPr/>
            </p14:nvContentPartPr>
            <p14:xfrm>
              <a:off x="8838950" y="2081086"/>
              <a:ext cx="112760" cy="32116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C95A632-D303-822F-CBE5-68A9C973130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820995" y="2063440"/>
                <a:ext cx="148312" cy="67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236C8B8-0726-731C-A85A-7199EEAACC75}"/>
                  </a:ext>
                </a:extLst>
              </p14:cNvPr>
              <p14:cNvContentPartPr/>
              <p14:nvPr/>
            </p14:nvContentPartPr>
            <p14:xfrm>
              <a:off x="8868188" y="1546384"/>
              <a:ext cx="207582" cy="809883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236C8B8-0726-731C-A85A-7199EEAACC7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850231" y="1528395"/>
                <a:ext cx="243137" cy="845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CC52EAD-8258-B413-E8D8-27A72F13A3E3}"/>
                  </a:ext>
                </a:extLst>
              </p14:cNvPr>
              <p14:cNvContentPartPr/>
              <p14:nvPr/>
            </p14:nvContentPartPr>
            <p14:xfrm>
              <a:off x="5675284" y="645265"/>
              <a:ext cx="116408" cy="7374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CC52EAD-8258-B413-E8D8-27A72F13A3E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657320" y="626830"/>
                <a:ext cx="151977" cy="43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292915C-62D7-8FAC-8F40-75F44406ACE8}"/>
                  </a:ext>
                </a:extLst>
              </p14:cNvPr>
              <p14:cNvContentPartPr/>
              <p14:nvPr/>
            </p14:nvContentPartPr>
            <p14:xfrm>
              <a:off x="5728211" y="640773"/>
              <a:ext cx="7374" cy="27018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292915C-62D7-8FAC-8F40-75F44406ACE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691341" y="622998"/>
                <a:ext cx="80377" cy="62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CF526B8-B154-D064-C53F-6156A260A1A6}"/>
                  </a:ext>
                </a:extLst>
              </p14:cNvPr>
              <p14:cNvContentPartPr/>
              <p14:nvPr/>
            </p14:nvContentPartPr>
            <p14:xfrm>
              <a:off x="5692315" y="633683"/>
              <a:ext cx="1574235" cy="2106326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CF526B8-B154-D064-C53F-6156A260A1A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674320" y="615686"/>
                <a:ext cx="1609866" cy="2141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44F2282-9353-1F4D-F20C-955EE0B8A0D4}"/>
                  </a:ext>
                </a:extLst>
              </p14:cNvPr>
              <p14:cNvContentPartPr/>
              <p14:nvPr/>
            </p14:nvContentPartPr>
            <p14:xfrm>
              <a:off x="7065903" y="2622923"/>
              <a:ext cx="211359" cy="66963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44F2282-9353-1F4D-F20C-955EE0B8A0D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47930" y="2605018"/>
                <a:ext cx="246945" cy="1024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AAF8BF3-83B1-A99D-E747-4DA8A316717D}"/>
                  </a:ext>
                </a:extLst>
              </p14:cNvPr>
              <p14:cNvContentPartPr/>
              <p14:nvPr/>
            </p14:nvContentPartPr>
            <p14:xfrm>
              <a:off x="6591802" y="753190"/>
              <a:ext cx="1564122" cy="1999052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AAF8BF3-83B1-A99D-E747-4DA8A316717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73803" y="735193"/>
                <a:ext cx="1599760" cy="2034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E1B674D-DFDE-8CE5-0EF2-F96CC52425C8}"/>
                  </a:ext>
                </a:extLst>
              </p14:cNvPr>
              <p14:cNvContentPartPr/>
              <p14:nvPr/>
            </p14:nvContentPartPr>
            <p14:xfrm>
              <a:off x="5862772" y="1132558"/>
              <a:ext cx="1103968" cy="2103562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E1B674D-DFDE-8CE5-0EF2-F96CC52425C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44774" y="1114560"/>
                <a:ext cx="1139603" cy="2139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8848C5E-4EF1-86E9-DE09-87451FC45D07}"/>
                  </a:ext>
                </a:extLst>
              </p14:cNvPr>
              <p14:cNvContentPartPr/>
              <p14:nvPr/>
            </p14:nvContentPartPr>
            <p14:xfrm>
              <a:off x="6587552" y="1053487"/>
              <a:ext cx="1512679" cy="2305558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8848C5E-4EF1-86E9-DE09-87451FC45D0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69557" y="1035492"/>
                <a:ext cx="1548310" cy="2341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9A6B760-423D-4069-27B7-D3E16D4A1B9A}"/>
                  </a:ext>
                </a:extLst>
              </p14:cNvPr>
              <p14:cNvContentPartPr/>
              <p14:nvPr/>
            </p14:nvContentPartPr>
            <p14:xfrm>
              <a:off x="6956534" y="2754635"/>
              <a:ext cx="618995" cy="295291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9A6B760-423D-4069-27B7-D3E16D4A1B9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938550" y="2736651"/>
                <a:ext cx="654602" cy="330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72BC51E-1CFF-4B9C-513E-31D98FB6B6A7}"/>
                  </a:ext>
                </a:extLst>
              </p14:cNvPr>
              <p14:cNvContentPartPr/>
              <p14:nvPr/>
            </p14:nvContentPartPr>
            <p14:xfrm>
              <a:off x="7926250" y="2727032"/>
              <a:ext cx="303978" cy="250747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72BC51E-1CFF-4B9C-513E-31D98FB6B6A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908284" y="2709044"/>
                <a:ext cx="339550" cy="286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B6311EA-D2C9-613E-EBCD-11B5D13281AB}"/>
                  </a:ext>
                </a:extLst>
              </p14:cNvPr>
              <p14:cNvContentPartPr/>
              <p14:nvPr/>
            </p14:nvContentPartPr>
            <p14:xfrm>
              <a:off x="6651578" y="3172655"/>
              <a:ext cx="490218" cy="371396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B6311EA-D2C9-613E-EBCD-11B5D13281A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33595" y="3154661"/>
                <a:ext cx="525824" cy="407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AEFE8AD-9F20-5294-C244-49182B35E5F9}"/>
                  </a:ext>
                </a:extLst>
              </p14:cNvPr>
              <p14:cNvContentPartPr/>
              <p14:nvPr/>
            </p14:nvContentPartPr>
            <p14:xfrm>
              <a:off x="7459583" y="3344502"/>
              <a:ext cx="733390" cy="310151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AEFE8AD-9F20-5294-C244-49182B35E5F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441590" y="3326533"/>
                <a:ext cx="769016" cy="345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96F6709-161B-D822-F27B-7361E2F59FCB}"/>
                  </a:ext>
                </a:extLst>
              </p14:cNvPr>
              <p14:cNvContentPartPr/>
              <p14:nvPr/>
            </p14:nvContentPartPr>
            <p14:xfrm>
              <a:off x="6785662" y="330765"/>
              <a:ext cx="599467" cy="204943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96F6709-161B-D822-F27B-7361E2F59FC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767671" y="312819"/>
                <a:ext cx="635090" cy="240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82921A3-959D-2D8B-978D-427137E4B407}"/>
                  </a:ext>
                </a:extLst>
              </p14:cNvPr>
              <p14:cNvContentPartPr/>
              <p14:nvPr/>
            </p14:nvContentPartPr>
            <p14:xfrm>
              <a:off x="7199992" y="97362"/>
              <a:ext cx="289169" cy="506016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82921A3-959D-2D8B-978D-427137E4B40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82009" y="79367"/>
                <a:ext cx="324776" cy="541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80F9D06-B8D1-F997-E401-B452065AE92A}"/>
                  </a:ext>
                </a:extLst>
              </p14:cNvPr>
              <p14:cNvContentPartPr/>
              <p14:nvPr/>
            </p14:nvContentPartPr>
            <p14:xfrm>
              <a:off x="7814485" y="246898"/>
              <a:ext cx="54996" cy="388833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80F9D06-B8D1-F997-E401-B452065AE92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796629" y="228913"/>
                <a:ext cx="90351" cy="42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0514973-08CE-D356-24DF-EC50D3D6E88D}"/>
                  </a:ext>
                </a:extLst>
              </p14:cNvPr>
              <p14:cNvContentPartPr/>
              <p14:nvPr/>
            </p14:nvContentPartPr>
            <p14:xfrm>
              <a:off x="7927404" y="328490"/>
              <a:ext cx="126458" cy="36185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0514973-08CE-D356-24DF-EC50D3D6E88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909441" y="310505"/>
                <a:ext cx="162024" cy="397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EF132B-FCD6-3EBB-C4BC-0FFF350D7903}"/>
                  </a:ext>
                </a:extLst>
              </p14:cNvPr>
              <p14:cNvContentPartPr/>
              <p14:nvPr/>
            </p14:nvContentPartPr>
            <p14:xfrm>
              <a:off x="8086177" y="277267"/>
              <a:ext cx="58306" cy="242401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EF132B-FCD6-3EBB-C4BC-0FFF350D790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068292" y="259311"/>
                <a:ext cx="93719" cy="277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3993D0F-BCA8-CF2D-5BD8-38A6C94C9C2F}"/>
                  </a:ext>
                </a:extLst>
              </p14:cNvPr>
              <p14:cNvContentPartPr/>
              <p14:nvPr/>
            </p14:nvContentPartPr>
            <p14:xfrm>
              <a:off x="8296039" y="281788"/>
              <a:ext cx="46986" cy="273309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3993D0F-BCA8-CF2D-5BD8-38A6C94C9C2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78241" y="263807"/>
                <a:ext cx="82226" cy="30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759C9E3-D4FC-3715-0464-AF1556105A25}"/>
                  </a:ext>
                </a:extLst>
              </p14:cNvPr>
              <p14:cNvContentPartPr/>
              <p14:nvPr/>
            </p14:nvContentPartPr>
            <p14:xfrm>
              <a:off x="8624386" y="299720"/>
              <a:ext cx="68732" cy="321249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759C9E3-D4FC-3715-0464-AF1556105A2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606487" y="281733"/>
                <a:ext cx="104172" cy="356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752F76E-29E9-931B-B611-619BB45F5A58}"/>
                  </a:ext>
                </a:extLst>
              </p14:cNvPr>
              <p14:cNvContentPartPr/>
              <p14:nvPr/>
            </p14:nvContentPartPr>
            <p14:xfrm>
              <a:off x="8804168" y="413041"/>
              <a:ext cx="91970" cy="98251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752F76E-29E9-931B-B611-619BB45F5A5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786275" y="395112"/>
                <a:ext cx="127398" cy="1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A52C394-F216-78EB-1A7B-F3D173DA56F1}"/>
                  </a:ext>
                </a:extLst>
              </p14:cNvPr>
              <p14:cNvContentPartPr/>
              <p14:nvPr/>
            </p14:nvContentPartPr>
            <p14:xfrm>
              <a:off x="8399919" y="876395"/>
              <a:ext cx="399984" cy="202192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A52C394-F216-78EB-1A7B-F3D173DA56F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381934" y="858438"/>
                <a:ext cx="435594" cy="237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FC0281D-A792-FBA9-81A3-08264BE7EC63}"/>
                  </a:ext>
                </a:extLst>
              </p14:cNvPr>
              <p14:cNvContentPartPr/>
              <p14:nvPr/>
            </p14:nvContentPartPr>
            <p14:xfrm>
              <a:off x="8817976" y="738334"/>
              <a:ext cx="96605" cy="221716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FC0281D-A792-FBA9-81A3-08264BE7EC6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800020" y="720338"/>
                <a:ext cx="132159" cy="257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E1CF451-7978-FE47-CCF2-24CF93A524DB}"/>
                  </a:ext>
                </a:extLst>
              </p14:cNvPr>
              <p14:cNvContentPartPr/>
              <p14:nvPr/>
            </p14:nvContentPartPr>
            <p14:xfrm>
              <a:off x="6307923" y="2518045"/>
              <a:ext cx="153925" cy="1440388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E1CF451-7978-FE47-CCF2-24CF93A524D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289983" y="2500049"/>
                <a:ext cx="189446" cy="14760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4FE1021-758D-3F8B-2B71-2461B963CDAF}"/>
                  </a:ext>
                </a:extLst>
              </p14:cNvPr>
              <p14:cNvContentPartPr/>
              <p14:nvPr/>
            </p14:nvContentPartPr>
            <p14:xfrm>
              <a:off x="6268073" y="2341916"/>
              <a:ext cx="2299563" cy="1861578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4FE1021-758D-3F8B-2B71-2461B963CDA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250077" y="2323919"/>
                <a:ext cx="2335196" cy="1897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073D967-BE54-559B-CB17-46471A37306E}"/>
                  </a:ext>
                </a:extLst>
              </p14:cNvPr>
              <p14:cNvContentPartPr/>
              <p14:nvPr/>
            </p14:nvContentPartPr>
            <p14:xfrm>
              <a:off x="7971474" y="4320465"/>
              <a:ext cx="174311" cy="140093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073D967-BE54-559B-CB17-46471A37306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53504" y="4302504"/>
                <a:ext cx="209892" cy="175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BC3A56F-1A3E-4307-FD6E-164B9E031FC0}"/>
                  </a:ext>
                </a:extLst>
              </p14:cNvPr>
              <p14:cNvContentPartPr/>
              <p14:nvPr/>
            </p14:nvContentPartPr>
            <p14:xfrm>
              <a:off x="8103634" y="4165752"/>
              <a:ext cx="306182" cy="214067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BC3A56F-1A3E-4307-FD6E-164B9E031FC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085644" y="4147793"/>
                <a:ext cx="341801" cy="2496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B3AC83F-434E-11F0-E281-9FE07E339FE9}"/>
                  </a:ext>
                </a:extLst>
              </p14:cNvPr>
              <p14:cNvContentPartPr/>
              <p14:nvPr/>
            </p14:nvContentPartPr>
            <p14:xfrm>
              <a:off x="8407000" y="4131690"/>
              <a:ext cx="157102" cy="201129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B3AC83F-434E-11F0-E281-9FE07E339FE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389066" y="4113732"/>
                <a:ext cx="192611" cy="236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C81D3F9-ECC9-C3BF-D0A5-8C5D77C91124}"/>
                  </a:ext>
                </a:extLst>
              </p14:cNvPr>
              <p14:cNvContentPartPr/>
              <p14:nvPr/>
            </p14:nvContentPartPr>
            <p14:xfrm>
              <a:off x="8494113" y="4264098"/>
              <a:ext cx="173850" cy="26004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C81D3F9-ECC9-C3BF-D0A5-8C5D77C9112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476153" y="4246287"/>
                <a:ext cx="209410" cy="61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A248BFD-92F2-EEF5-6E22-0CFD494219F8}"/>
                  </a:ext>
                </a:extLst>
              </p14:cNvPr>
              <p14:cNvContentPartPr/>
              <p14:nvPr/>
            </p14:nvContentPartPr>
            <p14:xfrm>
              <a:off x="2589861" y="1610548"/>
              <a:ext cx="945880" cy="617929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A248BFD-92F2-EEF5-6E22-0CFD494219F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571865" y="1592564"/>
                <a:ext cx="981512" cy="653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A0B13FC-4F36-E61B-F50D-A8E5B569C7F4}"/>
                  </a:ext>
                </a:extLst>
              </p14:cNvPr>
              <p14:cNvContentPartPr/>
              <p14:nvPr/>
            </p14:nvContentPartPr>
            <p14:xfrm>
              <a:off x="3866950" y="1941195"/>
              <a:ext cx="510469" cy="49368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A0B13FC-4F36-E61B-F50D-A8E5B569C7F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848963" y="1923437"/>
                <a:ext cx="546083" cy="845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224921A-23AD-6256-3360-0DDC0DE72116}"/>
                  </a:ext>
                </a:extLst>
              </p14:cNvPr>
              <p14:cNvContentPartPr/>
              <p14:nvPr/>
            </p14:nvContentPartPr>
            <p14:xfrm>
              <a:off x="4337919" y="1885856"/>
              <a:ext cx="210687" cy="24929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224921A-23AD-6256-3360-0DDC0DE7211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319942" y="1867870"/>
                <a:ext cx="246281" cy="284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C6824A3-C84D-BB81-78D6-EB0FA9B813D3}"/>
                  </a:ext>
                </a:extLst>
              </p14:cNvPr>
              <p14:cNvContentPartPr/>
              <p14:nvPr/>
            </p14:nvContentPartPr>
            <p14:xfrm>
              <a:off x="4639811" y="1899587"/>
              <a:ext cx="195631" cy="270195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C6824A3-C84D-BB81-78D6-EB0FA9B813D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621830" y="1881622"/>
                <a:ext cx="231233" cy="305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3DDFFF6-C3D6-07B1-C3FB-1D4829E8378D}"/>
                  </a:ext>
                </a:extLst>
              </p14:cNvPr>
              <p14:cNvContentPartPr/>
              <p14:nvPr/>
            </p14:nvContentPartPr>
            <p14:xfrm>
              <a:off x="5038324" y="1891113"/>
              <a:ext cx="135838" cy="422606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3DDFFF6-C3D6-07B1-C3FB-1D4829E8378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020356" y="1873130"/>
                <a:ext cx="171415" cy="458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222EF69-51CD-61F0-8998-EC61BEC54EAB}"/>
                  </a:ext>
                </a:extLst>
              </p14:cNvPr>
              <p14:cNvContentPartPr/>
              <p14:nvPr/>
            </p14:nvContentPartPr>
            <p14:xfrm>
              <a:off x="4942330" y="2036982"/>
              <a:ext cx="332092" cy="68263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222EF69-51CD-61F0-8998-EC61BEC54EA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924360" y="2019112"/>
                <a:ext cx="367673" cy="103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180899B-7CB3-A1BE-0C14-3463C07072A2}"/>
                  </a:ext>
                </a:extLst>
              </p14:cNvPr>
              <p14:cNvContentPartPr/>
              <p14:nvPr/>
            </p14:nvContentPartPr>
            <p14:xfrm>
              <a:off x="5212522" y="2005747"/>
              <a:ext cx="818359" cy="705965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180899B-7CB3-A1BE-0C14-3463C07072A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194528" y="1987756"/>
                <a:ext cx="853987" cy="7415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6013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BDC86D4-4BB0-C227-A970-E2DA57D9C20E}"/>
                  </a:ext>
                </a:extLst>
              </p14:cNvPr>
              <p14:cNvContentPartPr/>
              <p14:nvPr/>
            </p14:nvContentPartPr>
            <p14:xfrm>
              <a:off x="241428" y="198305"/>
              <a:ext cx="308075" cy="51582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BDC86D4-4BB0-C227-A970-E2DA57D9C2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433" y="180320"/>
                <a:ext cx="343705" cy="551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17255E-362A-AB58-07A9-54C73548C006}"/>
                  </a:ext>
                </a:extLst>
              </p14:cNvPr>
              <p14:cNvContentPartPr/>
              <p14:nvPr/>
            </p14:nvContentPartPr>
            <p14:xfrm>
              <a:off x="543378" y="348675"/>
              <a:ext cx="57205" cy="973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17255E-362A-AB58-07A9-54C73548C0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501" y="331889"/>
                <a:ext cx="92601" cy="42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1DE1C3-1A24-EB70-51D1-4E8359AFDBF7}"/>
                  </a:ext>
                </a:extLst>
              </p14:cNvPr>
              <p14:cNvContentPartPr/>
              <p14:nvPr/>
            </p14:nvContentPartPr>
            <p14:xfrm>
              <a:off x="547699" y="404786"/>
              <a:ext cx="100047" cy="1197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1DE1C3-1A24-EB70-51D1-4E8359AFDB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769" y="387179"/>
                <a:ext cx="135548" cy="46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50C8D1-0655-1476-B29B-1CCA239B5C6A}"/>
                  </a:ext>
                </a:extLst>
              </p14:cNvPr>
              <p14:cNvContentPartPr/>
              <p14:nvPr/>
            </p14:nvContentPartPr>
            <p14:xfrm>
              <a:off x="904020" y="183490"/>
              <a:ext cx="121630" cy="16109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50C8D1-0655-1476-B29B-1CCA239B5C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6080" y="165510"/>
                <a:ext cx="157150" cy="196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73F443-12BA-FE5D-5E59-A5A87D931CD3}"/>
                  </a:ext>
                </a:extLst>
              </p14:cNvPr>
              <p14:cNvContentPartPr/>
              <p14:nvPr/>
            </p14:nvContentPartPr>
            <p14:xfrm>
              <a:off x="943211" y="148312"/>
              <a:ext cx="7374" cy="371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73F443-12BA-FE5D-5E59-A5A87D931C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776" y="130456"/>
                <a:ext cx="43875" cy="72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4EB805B-15B6-A5C1-E7F5-F4A2D2A361A8}"/>
                  </a:ext>
                </a:extLst>
              </p14:cNvPr>
              <p14:cNvContentPartPr/>
              <p14:nvPr/>
            </p14:nvContentPartPr>
            <p14:xfrm>
              <a:off x="939273" y="176228"/>
              <a:ext cx="195365" cy="737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4EB805B-15B6-A5C1-E7F5-F4A2D2A361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1317" y="158671"/>
                <a:ext cx="230919" cy="42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4805415-97D7-33DC-4195-1EC4912E98EE}"/>
                  </a:ext>
                </a:extLst>
              </p14:cNvPr>
              <p14:cNvContentPartPr/>
              <p14:nvPr/>
            </p14:nvContentPartPr>
            <p14:xfrm>
              <a:off x="1185523" y="207938"/>
              <a:ext cx="20095" cy="17583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4805415-97D7-33DC-4195-1EC4912E98E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7896" y="189959"/>
                <a:ext cx="54997" cy="2114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5EB04F-7CDB-3EF8-E964-EC78631D3309}"/>
                  </a:ext>
                </a:extLst>
              </p14:cNvPr>
              <p14:cNvContentPartPr/>
              <p14:nvPr/>
            </p14:nvContentPartPr>
            <p14:xfrm>
              <a:off x="1268735" y="237049"/>
              <a:ext cx="116547" cy="1625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5EB04F-7CDB-3EF8-E964-EC78631D33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50749" y="219104"/>
                <a:ext cx="152159" cy="198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B9F52A9-9329-47BB-EA0C-A2EA7B4C63D7}"/>
                  </a:ext>
                </a:extLst>
              </p14:cNvPr>
              <p14:cNvContentPartPr/>
              <p14:nvPr/>
            </p14:nvContentPartPr>
            <p14:xfrm>
              <a:off x="1450966" y="134963"/>
              <a:ext cx="482066" cy="355488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B9F52A9-9329-47BB-EA0C-A2EA7B4C63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32978" y="116973"/>
                <a:ext cx="517681" cy="391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53133C7-5771-70D5-FD84-DAB567063AD7}"/>
                  </a:ext>
                </a:extLst>
              </p14:cNvPr>
              <p14:cNvContentPartPr/>
              <p14:nvPr/>
            </p14:nvContentPartPr>
            <p14:xfrm>
              <a:off x="839939" y="793349"/>
              <a:ext cx="920178" cy="90633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53133C7-5771-70D5-FD84-DAB567063A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1946" y="775359"/>
                <a:ext cx="955805" cy="9419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DB5BD50-3FF4-7225-6B27-391D97FDC97F}"/>
                  </a:ext>
                </a:extLst>
              </p14:cNvPr>
              <p14:cNvContentPartPr/>
              <p14:nvPr/>
            </p14:nvContentPartPr>
            <p14:xfrm>
              <a:off x="1023228" y="825887"/>
              <a:ext cx="9987" cy="9246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DB5BD50-3FF4-7225-6B27-391D97FDC9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5394" y="807968"/>
                <a:ext cx="45298" cy="127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E97FE79-6749-69F9-E96A-0B41B326D928}"/>
                  </a:ext>
                </a:extLst>
              </p14:cNvPr>
              <p14:cNvContentPartPr/>
              <p14:nvPr/>
            </p14:nvContentPartPr>
            <p14:xfrm>
              <a:off x="1113040" y="2148022"/>
              <a:ext cx="1007592" cy="9031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E97FE79-6749-69F9-E96A-0B41B326D92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5047" y="2130030"/>
                <a:ext cx="1043218" cy="938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1779759-8651-C39C-AFAE-0E59BF294F6E}"/>
                  </a:ext>
                </a:extLst>
              </p14:cNvPr>
              <p14:cNvContentPartPr/>
              <p14:nvPr/>
            </p14:nvContentPartPr>
            <p14:xfrm>
              <a:off x="1310456" y="3388924"/>
              <a:ext cx="1080630" cy="790039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1779759-8651-C39C-AFAE-0E59BF294F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92463" y="3370928"/>
                <a:ext cx="1116255" cy="825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0B8FEF0-DA5F-3BD1-011B-3FA833CC47B1}"/>
                  </a:ext>
                </a:extLst>
              </p14:cNvPr>
              <p14:cNvContentPartPr/>
              <p14:nvPr/>
            </p14:nvContentPartPr>
            <p14:xfrm>
              <a:off x="1309274" y="4395797"/>
              <a:ext cx="1136045" cy="664267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0B8FEF0-DA5F-3BD1-011B-3FA833CC47B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91282" y="4377815"/>
                <a:ext cx="1171670" cy="699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D8B8211-3A85-87D2-681B-DA77C0CA364D}"/>
                  </a:ext>
                </a:extLst>
              </p14:cNvPr>
              <p14:cNvContentPartPr/>
              <p14:nvPr/>
            </p14:nvContentPartPr>
            <p14:xfrm>
              <a:off x="5346722" y="369429"/>
              <a:ext cx="259856" cy="103002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D8B8211-3A85-87D2-681B-DA77C0CA364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28751" y="351434"/>
                <a:ext cx="295438" cy="106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4579925-0845-C749-DB6B-C9CF46CCF2C6}"/>
                  </a:ext>
                </a:extLst>
              </p14:cNvPr>
              <p14:cNvContentPartPr/>
              <p14:nvPr/>
            </p14:nvContentPartPr>
            <p14:xfrm>
              <a:off x="5129257" y="321036"/>
              <a:ext cx="2260596" cy="1043393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4579925-0845-C749-DB6B-C9CF46CCF2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11259" y="303046"/>
                <a:ext cx="2296233" cy="10790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EA53A7-5223-FE5A-BAA4-6EC308C448EB}"/>
                  </a:ext>
                </a:extLst>
              </p14:cNvPr>
              <p14:cNvContentPartPr/>
              <p14:nvPr/>
            </p14:nvContentPartPr>
            <p14:xfrm>
              <a:off x="5627731" y="508893"/>
              <a:ext cx="294739" cy="32641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EA53A7-5223-FE5A-BAA4-6EC308C448E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09759" y="490919"/>
                <a:ext cx="330323" cy="361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7AAB23E-8363-4A0B-2364-5773BB17CEA5}"/>
                  </a:ext>
                </a:extLst>
              </p14:cNvPr>
              <p14:cNvContentPartPr/>
              <p14:nvPr/>
            </p14:nvContentPartPr>
            <p14:xfrm>
              <a:off x="6252303" y="492001"/>
              <a:ext cx="388475" cy="316688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7AAB23E-8363-4A0B-2364-5773BB17CEA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34318" y="474007"/>
                <a:ext cx="424085" cy="352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A230533-6EC0-BA57-BFF4-707594DDB8D2}"/>
                  </a:ext>
                </a:extLst>
              </p14:cNvPr>
              <p14:cNvContentPartPr/>
              <p14:nvPr/>
            </p14:nvContentPartPr>
            <p14:xfrm>
              <a:off x="5762240" y="1061012"/>
              <a:ext cx="38891" cy="21559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A230533-6EC0-BA57-BFF4-707594DDB8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44400" y="1043046"/>
                <a:ext cx="74214" cy="251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8F3FC7C-789C-BBFA-1921-06ADF0D7D9E1}"/>
                  </a:ext>
                </a:extLst>
              </p14:cNvPr>
              <p14:cNvContentPartPr/>
              <p14:nvPr/>
            </p14:nvContentPartPr>
            <p14:xfrm>
              <a:off x="5792198" y="949402"/>
              <a:ext cx="290618" cy="28188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8F3FC7C-789C-BBFA-1921-06ADF0D7D9E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74214" y="931425"/>
                <a:ext cx="326226" cy="3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8816825-01C2-5242-F628-48D02D7BBEFD}"/>
                  </a:ext>
                </a:extLst>
              </p14:cNvPr>
              <p14:cNvContentPartPr/>
              <p14:nvPr/>
            </p14:nvContentPartPr>
            <p14:xfrm>
              <a:off x="6417982" y="899521"/>
              <a:ext cx="422868" cy="339767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8816825-01C2-5242-F628-48D02D7BBE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99988" y="881544"/>
                <a:ext cx="458497" cy="3753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06D1409-D39E-BEA9-83D8-EA877732554F}"/>
                  </a:ext>
                </a:extLst>
              </p14:cNvPr>
              <p14:cNvContentPartPr/>
              <p14:nvPr/>
            </p14:nvContentPartPr>
            <p14:xfrm>
              <a:off x="1712699" y="606194"/>
              <a:ext cx="3899904" cy="539577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06D1409-D39E-BEA9-83D8-EA87773255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94702" y="588208"/>
                <a:ext cx="3935538" cy="5751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DE14BD4-328C-9264-3DD0-774A2D49FCA4}"/>
                  </a:ext>
                </a:extLst>
              </p14:cNvPr>
              <p14:cNvContentPartPr/>
              <p14:nvPr/>
            </p14:nvContentPartPr>
            <p14:xfrm>
              <a:off x="5549822" y="576505"/>
              <a:ext cx="83695" cy="14052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DE14BD4-328C-9264-3DD0-774A2D49FCA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31862" y="558535"/>
                <a:ext cx="119256" cy="176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7A751D-92D4-7DE7-1B86-7793C99DCC3B}"/>
                  </a:ext>
                </a:extLst>
              </p14:cNvPr>
              <p14:cNvContentPartPr/>
              <p14:nvPr/>
            </p14:nvContentPartPr>
            <p14:xfrm>
              <a:off x="1828677" y="1114625"/>
              <a:ext cx="3833163" cy="140419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7A751D-92D4-7DE7-1B86-7793C99DCC3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10678" y="1096627"/>
                <a:ext cx="3868802" cy="1439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FDC63E7-B7C2-90BD-31FD-52FCEBE046B6}"/>
                  </a:ext>
                </a:extLst>
              </p14:cNvPr>
              <p14:cNvContentPartPr/>
              <p14:nvPr/>
            </p14:nvContentPartPr>
            <p14:xfrm>
              <a:off x="5585432" y="1130901"/>
              <a:ext cx="157238" cy="176848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FDC63E7-B7C2-90BD-31FD-52FCEBE046B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67441" y="1112929"/>
                <a:ext cx="192859" cy="212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C24598F-C3AC-B3F8-8A7F-66C13DCF0357}"/>
                  </a:ext>
                </a:extLst>
              </p14:cNvPr>
              <p14:cNvContentPartPr/>
              <p14:nvPr/>
            </p14:nvContentPartPr>
            <p14:xfrm>
              <a:off x="2250857" y="1245477"/>
              <a:ext cx="3829547" cy="256271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C24598F-C3AC-B3F8-8A7F-66C13DCF035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32859" y="1227480"/>
                <a:ext cx="3865182" cy="2598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63E57A5-EA21-22BB-4875-63806106E8B1}"/>
                  </a:ext>
                </a:extLst>
              </p14:cNvPr>
              <p14:cNvContentPartPr/>
              <p14:nvPr/>
            </p14:nvContentPartPr>
            <p14:xfrm>
              <a:off x="6522993" y="1291815"/>
              <a:ext cx="154974" cy="77463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63E57A5-EA21-22BB-4875-63806106E8B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05015" y="1273966"/>
                <a:ext cx="190571" cy="112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81EB61A-B6BD-2E28-BD90-975591B36D91}"/>
                  </a:ext>
                </a:extLst>
              </p14:cNvPr>
              <p14:cNvContentPartPr/>
              <p14:nvPr/>
            </p14:nvContentPartPr>
            <p14:xfrm>
              <a:off x="2495019" y="747386"/>
              <a:ext cx="3409420" cy="3933606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81EB61A-B6BD-2E28-BD90-975591B36D9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77022" y="729388"/>
                <a:ext cx="3445055" cy="3969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ACDA23C-15E0-0B5E-4D78-A09E59BF1B7B}"/>
                  </a:ext>
                </a:extLst>
              </p14:cNvPr>
              <p14:cNvContentPartPr/>
              <p14:nvPr/>
            </p14:nvContentPartPr>
            <p14:xfrm>
              <a:off x="6899444" y="1767933"/>
              <a:ext cx="7374" cy="17391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ACDA23C-15E0-0B5E-4D78-A09E59BF1B7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46773" y="1750187"/>
                <a:ext cx="111663" cy="52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CC52EAD-8258-B413-E8D8-27A72F13A3E3}"/>
                  </a:ext>
                </a:extLst>
              </p14:cNvPr>
              <p14:cNvContentPartPr/>
              <p14:nvPr/>
            </p14:nvContentPartPr>
            <p14:xfrm>
              <a:off x="5675284" y="645265"/>
              <a:ext cx="116408" cy="7374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CC52EAD-8258-B413-E8D8-27A72F13A3E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57320" y="626830"/>
                <a:ext cx="151977" cy="43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292915C-62D7-8FAC-8F40-75F44406ACE8}"/>
                  </a:ext>
                </a:extLst>
              </p14:cNvPr>
              <p14:cNvContentPartPr/>
              <p14:nvPr/>
            </p14:nvContentPartPr>
            <p14:xfrm>
              <a:off x="5728211" y="640773"/>
              <a:ext cx="7374" cy="27018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292915C-62D7-8FAC-8F40-75F44406ACE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91341" y="622998"/>
                <a:ext cx="80377" cy="62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96F6709-161B-D822-F27B-7361E2F59FCB}"/>
                  </a:ext>
                </a:extLst>
              </p14:cNvPr>
              <p14:cNvContentPartPr/>
              <p14:nvPr/>
            </p14:nvContentPartPr>
            <p14:xfrm>
              <a:off x="6785662" y="330765"/>
              <a:ext cx="599467" cy="204943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96F6709-161B-D822-F27B-7361E2F59FC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67671" y="312819"/>
                <a:ext cx="635090" cy="240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82921A3-959D-2D8B-978D-427137E4B407}"/>
                  </a:ext>
                </a:extLst>
              </p14:cNvPr>
              <p14:cNvContentPartPr/>
              <p14:nvPr/>
            </p14:nvContentPartPr>
            <p14:xfrm>
              <a:off x="7199992" y="97362"/>
              <a:ext cx="289169" cy="506016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82921A3-959D-2D8B-978D-427137E4B40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82009" y="79367"/>
                <a:ext cx="324776" cy="541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80F9D06-B8D1-F997-E401-B452065AE92A}"/>
                  </a:ext>
                </a:extLst>
              </p14:cNvPr>
              <p14:cNvContentPartPr/>
              <p14:nvPr/>
            </p14:nvContentPartPr>
            <p14:xfrm>
              <a:off x="7814485" y="246898"/>
              <a:ext cx="54996" cy="388833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80F9D06-B8D1-F997-E401-B452065AE92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796629" y="228913"/>
                <a:ext cx="90351" cy="4244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0514973-08CE-D356-24DF-EC50D3D6E88D}"/>
                  </a:ext>
                </a:extLst>
              </p14:cNvPr>
              <p14:cNvContentPartPr/>
              <p14:nvPr/>
            </p14:nvContentPartPr>
            <p14:xfrm>
              <a:off x="7927404" y="328490"/>
              <a:ext cx="126458" cy="36185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0514973-08CE-D356-24DF-EC50D3D6E88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09441" y="310505"/>
                <a:ext cx="162024" cy="397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EF132B-FCD6-3EBB-C4BC-0FFF350D7903}"/>
                  </a:ext>
                </a:extLst>
              </p14:cNvPr>
              <p14:cNvContentPartPr/>
              <p14:nvPr/>
            </p14:nvContentPartPr>
            <p14:xfrm>
              <a:off x="8086177" y="277267"/>
              <a:ext cx="58306" cy="242401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EF132B-FCD6-3EBB-C4BC-0FFF350D790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68292" y="259311"/>
                <a:ext cx="93719" cy="277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3993D0F-BCA8-CF2D-5BD8-38A6C94C9C2F}"/>
                  </a:ext>
                </a:extLst>
              </p14:cNvPr>
              <p14:cNvContentPartPr/>
              <p14:nvPr/>
            </p14:nvContentPartPr>
            <p14:xfrm>
              <a:off x="8296039" y="281788"/>
              <a:ext cx="46986" cy="273309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3993D0F-BCA8-CF2D-5BD8-38A6C94C9C2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78241" y="263807"/>
                <a:ext cx="82226" cy="308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759C9E3-D4FC-3715-0464-AF1556105A25}"/>
                  </a:ext>
                </a:extLst>
              </p14:cNvPr>
              <p14:cNvContentPartPr/>
              <p14:nvPr/>
            </p14:nvContentPartPr>
            <p14:xfrm>
              <a:off x="8624386" y="299720"/>
              <a:ext cx="68732" cy="321249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759C9E3-D4FC-3715-0464-AF1556105A2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606487" y="281733"/>
                <a:ext cx="104172" cy="356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752F76E-29E9-931B-B611-619BB45F5A58}"/>
                  </a:ext>
                </a:extLst>
              </p14:cNvPr>
              <p14:cNvContentPartPr/>
              <p14:nvPr/>
            </p14:nvContentPartPr>
            <p14:xfrm>
              <a:off x="8804168" y="413041"/>
              <a:ext cx="91970" cy="98251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752F76E-29E9-931B-B611-619BB45F5A5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786275" y="395112"/>
                <a:ext cx="127398" cy="133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A52C394-F216-78EB-1A7B-F3D173DA56F1}"/>
                  </a:ext>
                </a:extLst>
              </p14:cNvPr>
              <p14:cNvContentPartPr/>
              <p14:nvPr/>
            </p14:nvContentPartPr>
            <p14:xfrm>
              <a:off x="8399919" y="876395"/>
              <a:ext cx="399984" cy="202192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A52C394-F216-78EB-1A7B-F3D173DA56F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81934" y="858438"/>
                <a:ext cx="435594" cy="237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FC0281D-A792-FBA9-81A3-08264BE7EC63}"/>
                  </a:ext>
                </a:extLst>
              </p14:cNvPr>
              <p14:cNvContentPartPr/>
              <p14:nvPr/>
            </p14:nvContentPartPr>
            <p14:xfrm>
              <a:off x="8817976" y="738334"/>
              <a:ext cx="96605" cy="221716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FC0281D-A792-FBA9-81A3-08264BE7EC6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800020" y="720338"/>
                <a:ext cx="132159" cy="2573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7B8D47-1B50-66A7-B837-77BB2782072B}"/>
                  </a:ext>
                </a:extLst>
              </p14:cNvPr>
              <p14:cNvContentPartPr/>
              <p14:nvPr/>
            </p14:nvContentPartPr>
            <p14:xfrm>
              <a:off x="6757490" y="1683803"/>
              <a:ext cx="312643" cy="410045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7B8D47-1B50-66A7-B837-77BB2782072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39501" y="1665819"/>
                <a:ext cx="348261" cy="445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D69EAC-324A-9B23-F607-4709F8E1626A}"/>
                  </a:ext>
                </a:extLst>
              </p14:cNvPr>
              <p14:cNvContentPartPr/>
              <p14:nvPr/>
            </p14:nvContentPartPr>
            <p14:xfrm>
              <a:off x="7105799" y="1821656"/>
              <a:ext cx="7374" cy="7374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D69EAC-324A-9B23-F607-4709F8E1626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72281" y="1452956"/>
                <a:ext cx="73740" cy="7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AA4C09-D11F-B5ED-961F-8EAF11C5E49D}"/>
                  </a:ext>
                </a:extLst>
              </p14:cNvPr>
              <p14:cNvContentPartPr/>
              <p14:nvPr/>
            </p14:nvContentPartPr>
            <p14:xfrm>
              <a:off x="7231184" y="1659819"/>
              <a:ext cx="263923" cy="326009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AA4C09-D11F-B5ED-961F-8EAF11C5E49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13206" y="1641827"/>
                <a:ext cx="299520" cy="3616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82DD74-C54F-C974-7484-043AF0539263}"/>
                  </a:ext>
                </a:extLst>
              </p14:cNvPr>
              <p14:cNvContentPartPr/>
              <p14:nvPr/>
            </p14:nvContentPartPr>
            <p14:xfrm>
              <a:off x="7372357" y="1608964"/>
              <a:ext cx="7374" cy="7374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82DD74-C54F-C974-7484-043AF053926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249457" y="1240264"/>
                <a:ext cx="250716" cy="7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ACA408C-E510-EE72-90F3-47461338E897}"/>
                  </a:ext>
                </a:extLst>
              </p14:cNvPr>
              <p14:cNvContentPartPr/>
              <p14:nvPr/>
            </p14:nvContentPartPr>
            <p14:xfrm>
              <a:off x="7474363" y="1760477"/>
              <a:ext cx="108711" cy="116106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ACA408C-E510-EE72-90F3-47461338E89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456424" y="1742559"/>
                <a:ext cx="144230" cy="1515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61CE6B5-012C-73AF-99F2-A2FC1E5D35A7}"/>
                  </a:ext>
                </a:extLst>
              </p14:cNvPr>
              <p14:cNvContentPartPr/>
              <p14:nvPr/>
            </p14:nvContentPartPr>
            <p14:xfrm>
              <a:off x="7701141" y="1725050"/>
              <a:ext cx="21135" cy="107166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61CE6B5-012C-73AF-99F2-A2FC1E5D35A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83230" y="1707129"/>
                <a:ext cx="56599" cy="142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C127206-EF1C-7A2C-483B-28E7F7788D00}"/>
                  </a:ext>
                </a:extLst>
              </p14:cNvPr>
              <p14:cNvContentPartPr/>
              <p14:nvPr/>
            </p14:nvContentPartPr>
            <p14:xfrm>
              <a:off x="7643056" y="1705463"/>
              <a:ext cx="313148" cy="73457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C127206-EF1C-7A2C-483B-28E7F7788D0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625080" y="1687547"/>
                <a:ext cx="348741" cy="1089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631476-FF19-571C-E0D4-3D13B7DBB5DD}"/>
                  </a:ext>
                </a:extLst>
              </p14:cNvPr>
              <p14:cNvContentPartPr/>
              <p14:nvPr/>
            </p14:nvContentPartPr>
            <p14:xfrm>
              <a:off x="7884697" y="1511157"/>
              <a:ext cx="184319" cy="278976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631476-FF19-571C-E0D4-3D13B7DBB5D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866732" y="1493182"/>
                <a:ext cx="219889" cy="314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D1CFA26-9066-DFBF-3CDA-6285DCDA2413}"/>
                  </a:ext>
                </a:extLst>
              </p14:cNvPr>
              <p14:cNvContentPartPr/>
              <p14:nvPr/>
            </p14:nvContentPartPr>
            <p14:xfrm>
              <a:off x="8091232" y="1510756"/>
              <a:ext cx="286533" cy="338708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D1CFA26-9066-DFBF-3CDA-6285DCDA241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073256" y="1492778"/>
                <a:ext cx="322125" cy="374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EF7FE35-A31D-1E78-11C2-B2CA5A9AF923}"/>
                  </a:ext>
                </a:extLst>
              </p14:cNvPr>
              <p14:cNvContentPartPr/>
              <p14:nvPr/>
            </p14:nvContentPartPr>
            <p14:xfrm>
              <a:off x="8275480" y="1517050"/>
              <a:ext cx="353508" cy="93317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EF7FE35-A31D-1E78-11C2-B2CA5A9AF92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257499" y="1499104"/>
                <a:ext cx="389111" cy="128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C16FC9D-7C40-D27F-B79B-3DE47FD0B106}"/>
                  </a:ext>
                </a:extLst>
              </p14:cNvPr>
              <p14:cNvContentPartPr/>
              <p14:nvPr/>
            </p14:nvContentPartPr>
            <p14:xfrm>
              <a:off x="7445441" y="1942241"/>
              <a:ext cx="745120" cy="739026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C16FC9D-7C40-D27F-B79B-3DE47FD0B10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27452" y="1924251"/>
                <a:ext cx="780739" cy="774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A6458CB-EC60-6DB3-DAEB-EB45619974ED}"/>
                  </a:ext>
                </a:extLst>
              </p14:cNvPr>
              <p14:cNvContentPartPr/>
              <p14:nvPr/>
            </p14:nvContentPartPr>
            <p14:xfrm>
              <a:off x="7681295" y="2704435"/>
              <a:ext cx="89461" cy="495258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A6458CB-EC60-6DB3-DAEB-EB45619974E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663331" y="2686452"/>
                <a:ext cx="125030" cy="530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784955F-7AC2-9849-CF78-123A8AFFC693}"/>
                  </a:ext>
                </a:extLst>
              </p14:cNvPr>
              <p14:cNvContentPartPr/>
              <p14:nvPr/>
            </p14:nvContentPartPr>
            <p14:xfrm>
              <a:off x="7618031" y="2505209"/>
              <a:ext cx="53818" cy="25348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784955F-7AC2-9849-CF78-123A8AFFC69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600092" y="2487358"/>
                <a:ext cx="89338" cy="60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D455CDC-65BA-0482-7ECA-47FDF260AA61}"/>
                  </a:ext>
                </a:extLst>
              </p14:cNvPr>
              <p14:cNvContentPartPr/>
              <p14:nvPr/>
            </p14:nvContentPartPr>
            <p14:xfrm>
              <a:off x="8011944" y="2741647"/>
              <a:ext cx="115758" cy="147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D455CDC-65BA-0482-7ECA-47FDF260AA6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993969" y="2723691"/>
                <a:ext cx="151348" cy="1827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A621C17-9624-AF2F-1756-EC7BF3CF2297}"/>
                  </a:ext>
                </a:extLst>
              </p14:cNvPr>
              <p14:cNvContentPartPr/>
              <p14:nvPr/>
            </p14:nvContentPartPr>
            <p14:xfrm>
              <a:off x="8168180" y="2747247"/>
              <a:ext cx="72872" cy="11925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A621C17-9624-AF2F-1756-EC7BF3CF229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50319" y="2729342"/>
                <a:ext cx="108236" cy="1547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1A6EAB4-ECA9-3E8B-9A2D-5FD783F8C64F}"/>
                  </a:ext>
                </a:extLst>
              </p14:cNvPr>
              <p14:cNvContentPartPr/>
              <p14:nvPr/>
            </p14:nvContentPartPr>
            <p14:xfrm>
              <a:off x="8185786" y="2602032"/>
              <a:ext cx="514393" cy="215246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1A6EAB4-ECA9-3E8B-9A2D-5FD783F8C64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167800" y="2584065"/>
                <a:ext cx="550005" cy="250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9E4F6CB-0B1F-7F69-040F-EAAF0CF86ED8}"/>
                  </a:ext>
                </a:extLst>
              </p14:cNvPr>
              <p14:cNvContentPartPr/>
              <p14:nvPr/>
            </p14:nvContentPartPr>
            <p14:xfrm>
              <a:off x="8803663" y="2680945"/>
              <a:ext cx="7374" cy="7374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9E4F6CB-0B1F-7F69-040F-EAAF0CF86ED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434963" y="2558045"/>
                <a:ext cx="737400" cy="250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D0320E9-15CE-8795-771D-DD444C52D1B1}"/>
                  </a:ext>
                </a:extLst>
              </p14:cNvPr>
              <p14:cNvContentPartPr/>
              <p14:nvPr/>
            </p14:nvContentPartPr>
            <p14:xfrm>
              <a:off x="8910576" y="1347194"/>
              <a:ext cx="350810" cy="1760725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D0320E9-15CE-8795-771D-DD444C52D1B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92604" y="1329198"/>
                <a:ext cx="386394" cy="1796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A94FCDF-A1BD-0B78-A6C2-CD15D17852C0}"/>
                  </a:ext>
                </a:extLst>
              </p14:cNvPr>
              <p14:cNvContentPartPr/>
              <p14:nvPr/>
            </p14:nvContentPartPr>
            <p14:xfrm>
              <a:off x="7443326" y="1841811"/>
              <a:ext cx="745401" cy="61616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A94FCDF-A1BD-0B78-A6C2-CD15D17852C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425330" y="1823899"/>
                <a:ext cx="781033" cy="97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9D3514B-8B2F-C3EF-8362-2D89EA98BC75}"/>
                  </a:ext>
                </a:extLst>
              </p14:cNvPr>
              <p14:cNvContentPartPr/>
              <p14:nvPr/>
            </p14:nvContentPartPr>
            <p14:xfrm>
              <a:off x="8608902" y="1620071"/>
              <a:ext cx="1141669" cy="4419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9D3514B-8B2F-C3EF-8362-2D89EA98BC7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590906" y="1602091"/>
                <a:ext cx="1177301" cy="477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64E875E-539E-3673-4C04-FD0026E28666}"/>
                  </a:ext>
                </a:extLst>
              </p14:cNvPr>
              <p14:cNvContentPartPr/>
              <p14:nvPr/>
            </p14:nvContentPartPr>
            <p14:xfrm>
              <a:off x="5753347" y="171246"/>
              <a:ext cx="294894" cy="341296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64E875E-539E-3673-4C04-FD0026E2866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35366" y="153264"/>
                <a:ext cx="330497" cy="3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D9E94BF-DA02-C13F-45E8-B36B7AC72A3F}"/>
                  </a:ext>
                </a:extLst>
              </p14:cNvPr>
              <p14:cNvContentPartPr/>
              <p14:nvPr/>
            </p14:nvContentPartPr>
            <p14:xfrm>
              <a:off x="6481909" y="77687"/>
              <a:ext cx="295544" cy="425374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D9E94BF-DA02-C13F-45E8-B36B7AC72A3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463932" y="59708"/>
                <a:ext cx="331139" cy="460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1BECC2D-4AF8-FCEA-FE22-1A6460624F6C}"/>
                  </a:ext>
                </a:extLst>
              </p14:cNvPr>
              <p14:cNvContentPartPr/>
              <p14:nvPr/>
            </p14:nvContentPartPr>
            <p14:xfrm>
              <a:off x="5874078" y="1222179"/>
              <a:ext cx="81192" cy="600418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1BECC2D-4AF8-FCEA-FE22-1A6460624F6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856194" y="1204181"/>
                <a:ext cx="116602" cy="636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286F3B6-1D0A-8F10-6126-880892921071}"/>
                  </a:ext>
                </a:extLst>
              </p14:cNvPr>
              <p14:cNvContentPartPr/>
              <p14:nvPr/>
            </p14:nvContentPartPr>
            <p14:xfrm>
              <a:off x="5765850" y="1195935"/>
              <a:ext cx="186899" cy="208729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286F3B6-1D0A-8F10-6126-88089292107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747879" y="1177972"/>
                <a:ext cx="222482" cy="244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D95FCE6-DF74-578B-2CE9-DB104B3BE099}"/>
                  </a:ext>
                </a:extLst>
              </p14:cNvPr>
              <p14:cNvContentPartPr/>
              <p14:nvPr/>
            </p14:nvContentPartPr>
            <p14:xfrm>
              <a:off x="6617942" y="1265351"/>
              <a:ext cx="35817" cy="353968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D95FCE6-DF74-578B-2CE9-DB104B3BE09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600211" y="1247383"/>
                <a:ext cx="70925" cy="3895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9E0CACA-E362-3E51-6AE8-9D9D98FDB797}"/>
                  </a:ext>
                </a:extLst>
              </p14:cNvPr>
              <p14:cNvContentPartPr/>
              <p14:nvPr/>
            </p14:nvContentPartPr>
            <p14:xfrm>
              <a:off x="6535998" y="1195470"/>
              <a:ext cx="142975" cy="189508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9E0CACA-E362-3E51-6AE8-9D9D98FDB79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518036" y="1177490"/>
                <a:ext cx="178539" cy="225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A4419DD-E4B9-B53D-45D2-9675379FF5BD}"/>
                  </a:ext>
                </a:extLst>
              </p14:cNvPr>
              <p14:cNvContentPartPr/>
              <p14:nvPr/>
            </p14:nvContentPartPr>
            <p14:xfrm>
              <a:off x="4405900" y="317271"/>
              <a:ext cx="312531" cy="168615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A4419DD-E4B9-B53D-45D2-9675379FF5B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87918" y="299295"/>
                <a:ext cx="348136" cy="204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75BA65F-8128-BCFD-2C53-BF47592CF270}"/>
                  </a:ext>
                </a:extLst>
              </p14:cNvPr>
              <p14:cNvContentPartPr/>
              <p14:nvPr/>
            </p14:nvContentPartPr>
            <p14:xfrm>
              <a:off x="4691614" y="292510"/>
              <a:ext cx="257841" cy="134501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75BA65F-8128-BCFD-2C53-BF47592CF27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73633" y="274577"/>
                <a:ext cx="293442" cy="170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07A2B8D-0BDC-A858-122C-967BE3173DB1}"/>
                  </a:ext>
                </a:extLst>
              </p14:cNvPr>
              <p14:cNvContentPartPr/>
              <p14:nvPr/>
            </p14:nvContentPartPr>
            <p14:xfrm>
              <a:off x="4595760" y="460802"/>
              <a:ext cx="456953" cy="132698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07A2B8D-0BDC-A858-122C-967BE3173DB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577770" y="442821"/>
                <a:ext cx="492574" cy="16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4D43A84-765D-A716-1EF5-ECD6399A0B6A}"/>
                  </a:ext>
                </a:extLst>
              </p14:cNvPr>
              <p14:cNvContentPartPr/>
              <p14:nvPr/>
            </p14:nvContentPartPr>
            <p14:xfrm>
              <a:off x="5063744" y="3406490"/>
              <a:ext cx="318843" cy="233237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4D43A84-765D-A716-1EF5-ECD6399A0B6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45771" y="3388521"/>
                <a:ext cx="354430" cy="2688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820EAFD-B511-B86D-7528-BBBE88F003C8}"/>
                  </a:ext>
                </a:extLst>
              </p14:cNvPr>
              <p14:cNvContentPartPr/>
              <p14:nvPr/>
            </p14:nvContentPartPr>
            <p14:xfrm>
              <a:off x="5569925" y="3361640"/>
              <a:ext cx="498568" cy="264392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820EAFD-B511-B86D-7528-BBBE88F003C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551939" y="3343654"/>
                <a:ext cx="534180" cy="300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02ACB3C-89FD-084C-0521-ED7BE83C1F26}"/>
                  </a:ext>
                </a:extLst>
              </p14:cNvPr>
              <p14:cNvContentPartPr/>
              <p14:nvPr/>
            </p14:nvContentPartPr>
            <p14:xfrm>
              <a:off x="6429082" y="3354645"/>
              <a:ext cx="434532" cy="287785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02ACB3C-89FD-084C-0521-ED7BE83C1F2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411096" y="3336658"/>
                <a:ext cx="470143" cy="323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40B4CAB-82BF-2199-B185-9B420225DAAF}"/>
                  </a:ext>
                </a:extLst>
              </p14:cNvPr>
              <p14:cNvContentPartPr/>
              <p14:nvPr/>
            </p14:nvContentPartPr>
            <p14:xfrm>
              <a:off x="6947214" y="3458021"/>
              <a:ext cx="371007" cy="203483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40B4CAB-82BF-2199-B185-9B420225DAA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929221" y="3440045"/>
                <a:ext cx="406632" cy="239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E1F945B-2CF8-39DC-FAEC-B6BDED324712}"/>
                  </a:ext>
                </a:extLst>
              </p14:cNvPr>
              <p14:cNvContentPartPr/>
              <p14:nvPr/>
            </p14:nvContentPartPr>
            <p14:xfrm>
              <a:off x="7519247" y="3484657"/>
              <a:ext cx="345187" cy="180692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E1F945B-2CF8-39DC-FAEC-B6BDED32471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501269" y="3466696"/>
                <a:ext cx="380784" cy="216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06E7444-599D-6EE0-2765-8385F824A08F}"/>
                  </a:ext>
                </a:extLst>
              </p14:cNvPr>
              <p14:cNvContentPartPr/>
              <p14:nvPr/>
            </p14:nvContentPartPr>
            <p14:xfrm>
              <a:off x="5065581" y="4051618"/>
              <a:ext cx="24540" cy="7374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06E7444-599D-6EE0-2765-8385F824A08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048052" y="4025282"/>
                <a:ext cx="59247" cy="595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5F35459-248E-FEC3-7751-013A40CAAED9}"/>
                  </a:ext>
                </a:extLst>
              </p14:cNvPr>
              <p14:cNvContentPartPr/>
              <p14:nvPr/>
            </p14:nvContentPartPr>
            <p14:xfrm>
              <a:off x="5252132" y="4030442"/>
              <a:ext cx="129194" cy="7374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5F35459-248E-FEC3-7751-013A40CAAED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234188" y="4008754"/>
                <a:ext cx="164722" cy="50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1244DA8-04B0-9AD1-C227-66B27CCA5B9D}"/>
                  </a:ext>
                </a:extLst>
              </p14:cNvPr>
              <p14:cNvContentPartPr/>
              <p14:nvPr/>
            </p14:nvContentPartPr>
            <p14:xfrm>
              <a:off x="5553653" y="4014341"/>
              <a:ext cx="115187" cy="7374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1244DA8-04B0-9AD1-C227-66B27CCA5B9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535711" y="3961670"/>
                <a:ext cx="150712" cy="111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9010017-9DE4-0E1D-FF2E-4E8B651A18EC}"/>
                  </a:ext>
                </a:extLst>
              </p14:cNvPr>
              <p14:cNvContentPartPr/>
              <p14:nvPr/>
            </p14:nvContentPartPr>
            <p14:xfrm>
              <a:off x="6144885" y="4010453"/>
              <a:ext cx="612163" cy="7374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9010017-9DE4-0E1D-FF2E-4E8B651A18E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126891" y="3979728"/>
                <a:ext cx="647792" cy="68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FC419D8-8429-9B84-EF63-6CB3585E04EF}"/>
                  </a:ext>
                </a:extLst>
              </p14:cNvPr>
              <p14:cNvContentPartPr/>
              <p14:nvPr/>
            </p14:nvContentPartPr>
            <p14:xfrm>
              <a:off x="7127078" y="3998300"/>
              <a:ext cx="312937" cy="12317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FC419D8-8429-9B84-EF63-6CB3585E04E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109093" y="3980704"/>
                <a:ext cx="348547" cy="47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46F0EE2-0E1C-4681-B83E-1D352B5E797A}"/>
                  </a:ext>
                </a:extLst>
              </p14:cNvPr>
              <p14:cNvContentPartPr/>
              <p14:nvPr/>
            </p14:nvContentPartPr>
            <p14:xfrm>
              <a:off x="8172068" y="3990719"/>
              <a:ext cx="31362" cy="7374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46F0EE2-0E1C-4681-B83E-1D352B5E797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54449" y="3929269"/>
                <a:ext cx="66248" cy="129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33AB2C7-8A04-D8D0-38A3-B11514E5B312}"/>
                  </a:ext>
                </a:extLst>
              </p14:cNvPr>
              <p14:cNvContentPartPr/>
              <p14:nvPr/>
            </p14:nvContentPartPr>
            <p14:xfrm>
              <a:off x="5445489" y="4553440"/>
              <a:ext cx="7374" cy="7374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33AB2C7-8A04-D8D0-38A3-B11514E5B31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417127" y="4512473"/>
                <a:ext cx="63530" cy="884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FB1E9EC-4A22-AE4C-D024-594295F9E1F5}"/>
                  </a:ext>
                </a:extLst>
              </p14:cNvPr>
              <p14:cNvContentPartPr/>
              <p14:nvPr/>
            </p14:nvContentPartPr>
            <p14:xfrm>
              <a:off x="6098796" y="4541279"/>
              <a:ext cx="100994" cy="7374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FB1E9EC-4A22-AE4C-D024-594295F9E1F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80826" y="4488608"/>
                <a:ext cx="136576" cy="111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99179CB-2ACE-7CE2-6F46-AB9575464070}"/>
                  </a:ext>
                </a:extLst>
              </p14:cNvPr>
              <p14:cNvContentPartPr/>
              <p14:nvPr/>
            </p14:nvContentPartPr>
            <p14:xfrm>
              <a:off x="6612793" y="4520803"/>
              <a:ext cx="101250" cy="15046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99179CB-2ACE-7CE2-6F46-AB957546407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594841" y="4503308"/>
                <a:ext cx="136795" cy="49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2EF224A-84A5-636C-52E8-3599B67B60EC}"/>
                  </a:ext>
                </a:extLst>
              </p14:cNvPr>
              <p14:cNvContentPartPr/>
              <p14:nvPr/>
            </p14:nvContentPartPr>
            <p14:xfrm>
              <a:off x="7245757" y="4464502"/>
              <a:ext cx="193138" cy="12367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2EF224A-84A5-636C-52E8-3599B67B60E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227774" y="4446835"/>
                <a:ext cx="228744" cy="47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4088404-BD97-8C23-B373-05F18801DEB6}"/>
                  </a:ext>
                </a:extLst>
              </p14:cNvPr>
              <p14:cNvContentPartPr/>
              <p14:nvPr/>
            </p14:nvContentPartPr>
            <p14:xfrm>
              <a:off x="7972303" y="4439783"/>
              <a:ext cx="13398" cy="7374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4088404-BD97-8C23-B373-05F18801DEB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954674" y="4406265"/>
                <a:ext cx="48303" cy="73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A72C6A7-9B35-2CED-F4D7-7A8AD46A4060}"/>
                  </a:ext>
                </a:extLst>
              </p14:cNvPr>
              <p14:cNvContentPartPr/>
              <p14:nvPr/>
            </p14:nvContentPartPr>
            <p14:xfrm>
              <a:off x="5420788" y="4290698"/>
              <a:ext cx="7374" cy="7374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A72C6A7-9B35-2CED-F4D7-7A8AD46A406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297888" y="4238027"/>
                <a:ext cx="250716" cy="111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616FFEC-6678-DA4E-7619-DBE110DF4394}"/>
                  </a:ext>
                </a:extLst>
              </p14:cNvPr>
              <p14:cNvContentPartPr/>
              <p14:nvPr/>
            </p14:nvContentPartPr>
            <p14:xfrm>
              <a:off x="5907132" y="4268354"/>
              <a:ext cx="153671" cy="10694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616FFEC-6678-DA4E-7619-DBE110DF439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889180" y="4251106"/>
                <a:ext cx="189216" cy="44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B60E98B-8649-46B1-4342-A16742924FD8}"/>
                  </a:ext>
                </a:extLst>
              </p14:cNvPr>
              <p14:cNvContentPartPr/>
              <p14:nvPr/>
            </p14:nvContentPartPr>
            <p14:xfrm>
              <a:off x="6563968" y="4268174"/>
              <a:ext cx="48053" cy="7374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B60E98B-8649-46B1-4342-A16742924FD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546038" y="3899474"/>
                <a:ext cx="83555" cy="7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C5501E0-A59C-911C-8016-8BA83D6E3EC4}"/>
                  </a:ext>
                </a:extLst>
              </p14:cNvPr>
              <p14:cNvContentPartPr/>
              <p14:nvPr/>
            </p14:nvContentPartPr>
            <p14:xfrm>
              <a:off x="6860340" y="4266053"/>
              <a:ext cx="35687" cy="7374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C5501E0-A59C-911C-8016-8BA83D6E3EC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842496" y="4213382"/>
                <a:ext cx="71017" cy="111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EFB3277-ED73-C110-C809-075E44262456}"/>
                  </a:ext>
                </a:extLst>
              </p14:cNvPr>
              <p14:cNvContentPartPr/>
              <p14:nvPr/>
            </p14:nvContentPartPr>
            <p14:xfrm>
              <a:off x="7770340" y="4227594"/>
              <a:ext cx="64404" cy="1073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EFB3277-ED73-C110-C809-075E44262456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752450" y="4210288"/>
                <a:ext cx="99826" cy="44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E2BDC64-DC63-8A91-C94C-8DFABA2AC5CC}"/>
                  </a:ext>
                </a:extLst>
              </p14:cNvPr>
              <p14:cNvContentPartPr/>
              <p14:nvPr/>
            </p14:nvContentPartPr>
            <p14:xfrm>
              <a:off x="6054616" y="4756189"/>
              <a:ext cx="324478" cy="252886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E2BDC64-DC63-8A91-C94C-8DFABA2AC5CC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036629" y="4738228"/>
                <a:ext cx="360091" cy="2884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9BE0C7E-C783-6A55-1D5B-8066A5270775}"/>
                  </a:ext>
                </a:extLst>
              </p14:cNvPr>
              <p14:cNvContentPartPr/>
              <p14:nvPr/>
            </p14:nvContentPartPr>
            <p14:xfrm>
              <a:off x="6599111" y="4745045"/>
              <a:ext cx="246538" cy="250737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9BE0C7E-C783-6A55-1D5B-8066A527077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581142" y="4727058"/>
                <a:ext cx="282117" cy="286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E316DE4-1870-DFC3-D5BA-924809695EF4}"/>
                  </a:ext>
                </a:extLst>
              </p14:cNvPr>
              <p14:cNvContentPartPr/>
              <p14:nvPr/>
            </p14:nvContentPartPr>
            <p14:xfrm>
              <a:off x="7073752" y="4915721"/>
              <a:ext cx="17212" cy="7374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E316DE4-1870-DFC3-D5BA-924809695EF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056189" y="4547021"/>
                <a:ext cx="51987" cy="7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5B681C6-BFEA-BF8D-4DAE-3998620F1A8A}"/>
                  </a:ext>
                </a:extLst>
              </p14:cNvPr>
              <p14:cNvContentPartPr/>
              <p14:nvPr/>
            </p14:nvContentPartPr>
            <p14:xfrm>
              <a:off x="7262572" y="4885736"/>
              <a:ext cx="38583" cy="7374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5B681C6-BFEA-BF8D-4DAE-3998620F1A8A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244709" y="4857374"/>
                <a:ext cx="73951" cy="63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8DFCD63-4FB8-40F8-EC2E-879FF4E17A38}"/>
                  </a:ext>
                </a:extLst>
              </p14:cNvPr>
              <p14:cNvContentPartPr/>
              <p14:nvPr/>
            </p14:nvContentPartPr>
            <p14:xfrm>
              <a:off x="7392845" y="4876107"/>
              <a:ext cx="26544" cy="7374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8DFCD63-4FB8-40F8-EC2E-879FF4E17A38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374910" y="4823436"/>
                <a:ext cx="62056" cy="111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F419CFE-B7A4-6C3A-6A63-907A67C5BACF}"/>
                  </a:ext>
                </a:extLst>
              </p14:cNvPr>
              <p14:cNvContentPartPr/>
              <p14:nvPr/>
            </p14:nvContentPartPr>
            <p14:xfrm>
              <a:off x="7468063" y="4868597"/>
              <a:ext cx="9716" cy="7374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F419CFE-B7A4-6C3A-6A63-907A67C5BACF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7450070" y="4831727"/>
                <a:ext cx="45341" cy="80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8F23739-1DD9-13DA-9EB3-7A1FC80C2B6A}"/>
                  </a:ext>
                </a:extLst>
              </p14:cNvPr>
              <p14:cNvContentPartPr/>
              <p14:nvPr/>
            </p14:nvContentPartPr>
            <p14:xfrm>
              <a:off x="7796925" y="4780226"/>
              <a:ext cx="137456" cy="187615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8F23739-1DD9-13DA-9EB3-7A1FC80C2B6A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7778980" y="4762255"/>
                <a:ext cx="172986" cy="2231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F886260-9DD9-BE17-E525-15DB713E76BD}"/>
                  </a:ext>
                </a:extLst>
              </p14:cNvPr>
              <p14:cNvContentPartPr/>
              <p14:nvPr/>
            </p14:nvContentPartPr>
            <p14:xfrm>
              <a:off x="7947254" y="4715850"/>
              <a:ext cx="367311" cy="188152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F886260-9DD9-BE17-E525-15DB713E76BD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929266" y="4697862"/>
                <a:ext cx="402927" cy="223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4D8D8C9-9916-E311-D67F-0EEC376E40FF}"/>
                  </a:ext>
                </a:extLst>
              </p14:cNvPr>
              <p14:cNvContentPartPr/>
              <p14:nvPr/>
            </p14:nvContentPartPr>
            <p14:xfrm>
              <a:off x="5062424" y="3427462"/>
              <a:ext cx="63467" cy="16599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4D8D8C9-9916-E311-D67F-0EEC376E40FF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044495" y="3409803"/>
                <a:ext cx="98965" cy="51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B697740-EE63-E512-5347-84C1A610E5D9}"/>
                  </a:ext>
                </a:extLst>
              </p14:cNvPr>
              <p14:cNvContentPartPr/>
              <p14:nvPr/>
            </p14:nvContentPartPr>
            <p14:xfrm>
              <a:off x="4942732" y="3660271"/>
              <a:ext cx="129798" cy="41283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B697740-EE63-E512-5347-84C1A610E5D9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924754" y="3642477"/>
                <a:ext cx="165394" cy="76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6C18FB6-F1FB-74AC-9A5A-76EA6015172F}"/>
                  </a:ext>
                </a:extLst>
              </p14:cNvPr>
              <p14:cNvContentPartPr/>
              <p14:nvPr/>
            </p14:nvContentPartPr>
            <p14:xfrm>
              <a:off x="3730844" y="3750254"/>
              <a:ext cx="632377" cy="282845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6C18FB6-F1FB-74AC-9A5A-76EA6015172F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712858" y="3732284"/>
                <a:ext cx="667989" cy="3184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50BB182-E38B-605E-9D35-4309F0CCEDAD}"/>
                  </a:ext>
                </a:extLst>
              </p14:cNvPr>
              <p14:cNvContentPartPr/>
              <p14:nvPr/>
            </p14:nvContentPartPr>
            <p14:xfrm>
              <a:off x="4479354" y="3672320"/>
              <a:ext cx="197586" cy="2325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50BB182-E38B-605E-9D35-4309F0CCEDAD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461392" y="3654349"/>
                <a:ext cx="233151" cy="268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E6DAB6F-C70F-95B6-D102-EC231AAC211F}"/>
                  </a:ext>
                </a:extLst>
              </p14:cNvPr>
              <p14:cNvContentPartPr/>
              <p14:nvPr/>
            </p14:nvContentPartPr>
            <p14:xfrm>
              <a:off x="5802094" y="3735985"/>
              <a:ext cx="70232" cy="101623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E6DAB6F-C70F-95B6-D102-EC231AAC211F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784178" y="3718030"/>
                <a:ext cx="105706" cy="137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CACEB97-D2D6-C62D-DCD9-BE1BED45E561}"/>
                  </a:ext>
                </a:extLst>
              </p14:cNvPr>
              <p14:cNvContentPartPr/>
              <p14:nvPr/>
            </p14:nvContentPartPr>
            <p14:xfrm>
              <a:off x="5971276" y="3722416"/>
              <a:ext cx="105123" cy="164216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CACEB97-D2D6-C62D-DCD9-BE1BED45E561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953337" y="3704488"/>
                <a:ext cx="140642" cy="199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07E0FE1-E32C-1801-2D30-173294714AC5}"/>
                  </a:ext>
                </a:extLst>
              </p14:cNvPr>
              <p14:cNvContentPartPr/>
              <p14:nvPr/>
            </p14:nvContentPartPr>
            <p14:xfrm>
              <a:off x="6651419" y="3690433"/>
              <a:ext cx="54229" cy="4191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07E0FE1-E32C-1801-2D30-173294714AC5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633581" y="3672523"/>
                <a:ext cx="89549" cy="77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EA6A927-519D-D6AC-3B83-D7AC78E07474}"/>
                  </a:ext>
                </a:extLst>
              </p14:cNvPr>
              <p14:cNvContentPartPr/>
              <p14:nvPr/>
            </p14:nvContentPartPr>
            <p14:xfrm>
              <a:off x="6736979" y="3701967"/>
              <a:ext cx="56149" cy="141454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EA6A927-519D-D6AC-3B83-D7AC78E07474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719097" y="3684016"/>
                <a:ext cx="91555" cy="176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39A6EA6-0CB8-E926-6F2F-C445FA53BFAF}"/>
                  </a:ext>
                </a:extLst>
              </p14:cNvPr>
              <p14:cNvContentPartPr/>
              <p14:nvPr/>
            </p14:nvContentPartPr>
            <p14:xfrm>
              <a:off x="7030184" y="3711977"/>
              <a:ext cx="115800" cy="172989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39A6EA6-0CB8-E926-6F2F-C445FA53BFAF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012258" y="3693995"/>
                <a:ext cx="151293" cy="208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AEC91A9-42AB-7403-4F51-6E93414553B8}"/>
                  </a:ext>
                </a:extLst>
              </p14:cNvPr>
              <p14:cNvContentPartPr/>
              <p14:nvPr/>
            </p14:nvContentPartPr>
            <p14:xfrm>
              <a:off x="7198503" y="3638219"/>
              <a:ext cx="116931" cy="105589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AEC91A9-42AB-7403-4F51-6E93414553B8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180569" y="3620323"/>
                <a:ext cx="152441" cy="141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AD76CD0-BF87-D590-A330-C3802AC127F2}"/>
                  </a:ext>
                </a:extLst>
              </p14:cNvPr>
              <p14:cNvContentPartPr/>
              <p14:nvPr/>
            </p14:nvContentPartPr>
            <p14:xfrm>
              <a:off x="7690369" y="3733383"/>
              <a:ext cx="39542" cy="124111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AD76CD0-BF87-D590-A330-C3802AC127F2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672557" y="3715396"/>
                <a:ext cx="74809" cy="1597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481405C-5800-389A-4AFF-5789692B1EFD}"/>
                  </a:ext>
                </a:extLst>
              </p14:cNvPr>
              <p14:cNvContentPartPr/>
              <p14:nvPr/>
            </p14:nvContentPartPr>
            <p14:xfrm>
              <a:off x="7814160" y="3777401"/>
              <a:ext cx="21769" cy="75696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481405C-5800-389A-4AFF-5789692B1EFD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796604" y="3759464"/>
                <a:ext cx="56529" cy="1112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F554000-AFDD-A66A-1152-AAB3976BD3D8}"/>
                  </a:ext>
                </a:extLst>
              </p14:cNvPr>
              <p14:cNvContentPartPr/>
              <p14:nvPr/>
            </p14:nvContentPartPr>
            <p14:xfrm>
              <a:off x="8399235" y="4821439"/>
              <a:ext cx="133511" cy="22736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F554000-AFDD-A66A-1152-AAB3976BD3D8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8381242" y="4803676"/>
                <a:ext cx="169138" cy="579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F8C2359-28CF-4628-792B-177019D715D5}"/>
                  </a:ext>
                </a:extLst>
              </p14:cNvPr>
              <p14:cNvContentPartPr/>
              <p14:nvPr/>
            </p14:nvContentPartPr>
            <p14:xfrm>
              <a:off x="8601593" y="4736191"/>
              <a:ext cx="101076" cy="135338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F8C2359-28CF-4628-792B-177019D715D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583608" y="4718242"/>
                <a:ext cx="136686" cy="170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1B036C5-F1A3-4F9C-1117-FA9E7076AF73}"/>
                  </a:ext>
                </a:extLst>
              </p14:cNvPr>
              <p14:cNvContentPartPr/>
              <p14:nvPr/>
            </p14:nvContentPartPr>
            <p14:xfrm>
              <a:off x="8741947" y="4732410"/>
              <a:ext cx="118581" cy="95131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1B036C5-F1A3-4F9C-1117-FA9E7076AF73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724034" y="4714461"/>
                <a:ext cx="154048" cy="130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FA736E4-5B53-EF3D-AC1A-B0F68CDD918E}"/>
                  </a:ext>
                </a:extLst>
              </p14:cNvPr>
              <p14:cNvContentPartPr/>
              <p14:nvPr/>
            </p14:nvContentPartPr>
            <p14:xfrm>
              <a:off x="8717751" y="4458897"/>
              <a:ext cx="145624" cy="372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FA736E4-5B53-EF3D-AC1A-B0F68CDD918E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699817" y="4441012"/>
                <a:ext cx="181133" cy="72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1B55F7F-EFE4-8113-10C0-7470A10F6935}"/>
                  </a:ext>
                </a:extLst>
              </p14:cNvPr>
              <p14:cNvContentPartPr/>
              <p14:nvPr/>
            </p14:nvContentPartPr>
            <p14:xfrm>
              <a:off x="8833693" y="4473328"/>
              <a:ext cx="149221" cy="38746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1B55F7F-EFE4-8113-10C0-7470A10F6935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815758" y="4455390"/>
                <a:ext cx="184733" cy="74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BF6E5FD-47B2-E0DB-EF5F-6F3735C745E3}"/>
                  </a:ext>
                </a:extLst>
              </p14:cNvPr>
              <p14:cNvContentPartPr/>
              <p14:nvPr/>
            </p14:nvContentPartPr>
            <p14:xfrm>
              <a:off x="8724376" y="4047380"/>
              <a:ext cx="41139" cy="117864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BF6E5FD-47B2-E0DB-EF5F-6F3735C745E3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706489" y="4029468"/>
                <a:ext cx="76554" cy="153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81BBB5D-A981-F7AF-2584-263A7D179B74}"/>
                  </a:ext>
                </a:extLst>
              </p14:cNvPr>
              <p14:cNvContentPartPr/>
              <p14:nvPr/>
            </p14:nvContentPartPr>
            <p14:xfrm>
              <a:off x="8771041" y="4021146"/>
              <a:ext cx="116490" cy="139339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81BBB5D-A981-F7AF-2584-263A7D179B74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753064" y="4003190"/>
                <a:ext cx="152084" cy="1748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3C75ED3-4E1A-B172-10B8-83B48BEB4BB3}"/>
                  </a:ext>
                </a:extLst>
              </p14:cNvPr>
              <p14:cNvContentPartPr/>
              <p14:nvPr/>
            </p14:nvContentPartPr>
            <p14:xfrm>
              <a:off x="8856846" y="4082535"/>
              <a:ext cx="140316" cy="41647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3C75ED3-4E1A-B172-10B8-83B48BEB4BB3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838903" y="4064737"/>
                <a:ext cx="175844" cy="76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4B2AC47-BE75-DBB7-20B9-B2EB5716AAC6}"/>
                  </a:ext>
                </a:extLst>
              </p14:cNvPr>
              <p14:cNvContentPartPr/>
              <p14:nvPr/>
            </p14:nvContentPartPr>
            <p14:xfrm>
              <a:off x="9000901" y="3970254"/>
              <a:ext cx="75877" cy="170814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4B2AC47-BE75-DBB7-20B9-B2EB5716AAC6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983005" y="3952274"/>
                <a:ext cx="111310" cy="206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14FC474-B0BC-EDA1-DCB4-BED028CF9FDE}"/>
                  </a:ext>
                </a:extLst>
              </p14:cNvPr>
              <p14:cNvContentPartPr/>
              <p14:nvPr/>
            </p14:nvContentPartPr>
            <p14:xfrm>
              <a:off x="5774843" y="431685"/>
              <a:ext cx="205842" cy="191169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14FC474-B0BC-EDA1-DCB4-BED028CF9FDE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756881" y="413718"/>
                <a:ext cx="241406" cy="226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DCD611C-28F9-7F30-20B4-0BEEA3475A74}"/>
                  </a:ext>
                </a:extLst>
              </p14:cNvPr>
              <p14:cNvContentPartPr/>
              <p14:nvPr/>
            </p14:nvContentPartPr>
            <p14:xfrm>
              <a:off x="6533830" y="518389"/>
              <a:ext cx="188655" cy="208309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DCD611C-28F9-7F30-20B4-0BEEA3475A74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515863" y="500431"/>
                <a:ext cx="224230" cy="243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D91538F-436D-F97A-F5F0-243D4B2BC959}"/>
                  </a:ext>
                </a:extLst>
              </p14:cNvPr>
              <p14:cNvContentPartPr/>
              <p14:nvPr/>
            </p14:nvContentPartPr>
            <p14:xfrm>
              <a:off x="5885204" y="835982"/>
              <a:ext cx="260020" cy="303122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D91538F-436D-F97A-F5F0-243D4B2BC95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867247" y="818003"/>
                <a:ext cx="295575" cy="3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9174D82-E6A9-AC4B-8830-7970C540C59B}"/>
                  </a:ext>
                </a:extLst>
              </p14:cNvPr>
              <p14:cNvContentPartPr/>
              <p14:nvPr/>
            </p14:nvContentPartPr>
            <p14:xfrm>
              <a:off x="6700902" y="1000026"/>
              <a:ext cx="215708" cy="120718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9174D82-E6A9-AC4B-8830-7970C540C59B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682926" y="982062"/>
                <a:ext cx="251300" cy="156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427705C-3936-9C31-1CE7-021B60A45A79}"/>
                  </a:ext>
                </a:extLst>
              </p14:cNvPr>
              <p14:cNvContentPartPr/>
              <p14:nvPr/>
            </p14:nvContentPartPr>
            <p14:xfrm>
              <a:off x="5327562" y="591771"/>
              <a:ext cx="380831" cy="2857845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427705C-3936-9C31-1CE7-021B60A45A79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309581" y="573772"/>
                <a:ext cx="416433" cy="2893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ABB1C0D-6AD6-C9BA-3E9F-E8EEA0C1803E}"/>
                  </a:ext>
                </a:extLst>
              </p14:cNvPr>
              <p14:cNvContentPartPr/>
              <p14:nvPr/>
            </p14:nvContentPartPr>
            <p14:xfrm>
              <a:off x="5214897" y="660185"/>
              <a:ext cx="1193151" cy="2990424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ABB1C0D-6AD6-C9BA-3E9F-E8EEA0C1803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196906" y="642188"/>
                <a:ext cx="1228773" cy="3026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0C6C3B9-1854-F1B6-62F0-A967AE18012C}"/>
                  </a:ext>
                </a:extLst>
              </p14:cNvPr>
              <p14:cNvContentPartPr/>
              <p14:nvPr/>
            </p14:nvContentPartPr>
            <p14:xfrm>
              <a:off x="5225806" y="1090609"/>
              <a:ext cx="567913" cy="2479277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0C6C3B9-1854-F1B6-62F0-A967AE18012C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5207823" y="1072609"/>
                <a:ext cx="603520" cy="25149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42134C4-DC7E-7D08-2579-CDBA33231ED1}"/>
                  </a:ext>
                </a:extLst>
              </p14:cNvPr>
              <p14:cNvContentPartPr/>
              <p14:nvPr/>
            </p14:nvContentPartPr>
            <p14:xfrm>
              <a:off x="5207381" y="1140659"/>
              <a:ext cx="1265633" cy="2252807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42134C4-DC7E-7D08-2579-CDBA33231ED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189388" y="1122662"/>
                <a:ext cx="1301259" cy="22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C7B8D09-F7D0-F7F8-FA75-595A9635CECA}"/>
                  </a:ext>
                </a:extLst>
              </p14:cNvPr>
              <p14:cNvContentPartPr/>
              <p14:nvPr/>
            </p14:nvContentPartPr>
            <p14:xfrm>
              <a:off x="5768087" y="755099"/>
              <a:ext cx="42308" cy="2645954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C7B8D09-F7D0-F7F8-FA75-595A9635CECA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5750311" y="737102"/>
                <a:ext cx="77505" cy="26815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A70F714-2D6B-CE8F-370E-8300778BD631}"/>
                  </a:ext>
                </a:extLst>
              </p14:cNvPr>
              <p14:cNvContentPartPr/>
              <p14:nvPr/>
            </p14:nvContentPartPr>
            <p14:xfrm>
              <a:off x="6009433" y="624249"/>
              <a:ext cx="398680" cy="2915429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A70F714-2D6B-CE8F-370E-8300778BD63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991442" y="606253"/>
                <a:ext cx="434302" cy="2951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CF55E2D-39B0-C738-638B-CEA7C9C8215F}"/>
                  </a:ext>
                </a:extLst>
              </p14:cNvPr>
              <p14:cNvContentPartPr/>
              <p14:nvPr/>
            </p14:nvContentPartPr>
            <p14:xfrm>
              <a:off x="5858050" y="1135834"/>
              <a:ext cx="144787" cy="2438357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CF55E2D-39B0-C738-638B-CEA7C9C8215F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840086" y="1117836"/>
                <a:ext cx="180355" cy="2473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D8DCE86-E6A3-DA2E-544E-35BD207519EA}"/>
                  </a:ext>
                </a:extLst>
              </p14:cNvPr>
              <p14:cNvContentPartPr/>
              <p14:nvPr/>
            </p14:nvContentPartPr>
            <p14:xfrm>
              <a:off x="5973531" y="1187972"/>
              <a:ext cx="690022" cy="2375397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D8DCE86-E6A3-DA2E-544E-35BD207519E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5955543" y="1169974"/>
                <a:ext cx="725638" cy="2411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122E84E-26F6-FFC8-F41E-FF63F66E24B4}"/>
                  </a:ext>
                </a:extLst>
              </p14:cNvPr>
              <p14:cNvContentPartPr/>
              <p14:nvPr/>
            </p14:nvContentPartPr>
            <p14:xfrm>
              <a:off x="5763321" y="701619"/>
              <a:ext cx="847220" cy="2689292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122E84E-26F6-FFC8-F41E-FF63F66E24B4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745326" y="683621"/>
                <a:ext cx="882851" cy="2724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49039AD-FBA0-B840-F38F-1AF76BCF0D96}"/>
                  </a:ext>
                </a:extLst>
              </p14:cNvPr>
              <p14:cNvContentPartPr/>
              <p14:nvPr/>
            </p14:nvContentPartPr>
            <p14:xfrm>
              <a:off x="6428727" y="703609"/>
              <a:ext cx="153126" cy="2651188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49039AD-FBA0-B840-F38F-1AF76BCF0D96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410797" y="685610"/>
                <a:ext cx="188628" cy="2686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3C9965F-B4BE-96FE-B61F-4A76E2FCBF2A}"/>
                  </a:ext>
                </a:extLst>
              </p14:cNvPr>
              <p14:cNvContentPartPr/>
              <p14:nvPr/>
            </p14:nvContentPartPr>
            <p14:xfrm>
              <a:off x="5973025" y="1141128"/>
              <a:ext cx="530088" cy="23012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3C9965F-B4BE-96FE-B61F-4A76E2FCBF2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5955044" y="1123130"/>
                <a:ext cx="565691" cy="233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B40857D-AFE6-8EF1-E5A2-8785095DA87D}"/>
                  </a:ext>
                </a:extLst>
              </p14:cNvPr>
              <p14:cNvContentPartPr/>
              <p14:nvPr/>
            </p14:nvContentPartPr>
            <p14:xfrm>
              <a:off x="6581798" y="1150633"/>
              <a:ext cx="111254" cy="2221679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B40857D-AFE6-8EF1-E5A2-8785095DA87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6563854" y="1132635"/>
                <a:ext cx="146784" cy="2257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157C9F1-DF01-B655-C814-BBE5A5E4BBCA}"/>
                  </a:ext>
                </a:extLst>
              </p14:cNvPr>
              <p14:cNvContentPartPr/>
              <p14:nvPr/>
            </p14:nvContentPartPr>
            <p14:xfrm>
              <a:off x="5861475" y="552164"/>
              <a:ext cx="1612611" cy="3152858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157C9F1-DF01-B655-C814-BBE5A5E4BBCA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843481" y="534166"/>
                <a:ext cx="1648239" cy="31884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FF5249C-C360-9D6B-7230-C62D96C90684}"/>
                  </a:ext>
                </a:extLst>
              </p14:cNvPr>
              <p14:cNvContentPartPr/>
              <p14:nvPr/>
            </p14:nvContentPartPr>
            <p14:xfrm>
              <a:off x="5857407" y="646034"/>
              <a:ext cx="1604750" cy="2806714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FF5249C-C360-9D6B-7230-C62D96C90684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5839408" y="628038"/>
                <a:ext cx="1640387" cy="28423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5C73C02-7B13-8643-4B04-385DC9A52748}"/>
                  </a:ext>
                </a:extLst>
              </p14:cNvPr>
              <p14:cNvContentPartPr/>
              <p14:nvPr/>
            </p14:nvContentPartPr>
            <p14:xfrm>
              <a:off x="6502648" y="523251"/>
              <a:ext cx="578563" cy="2999798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5C73C02-7B13-8643-4B04-385DC9A52748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484658" y="505254"/>
                <a:ext cx="614183" cy="30354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8872839-4CB6-DF8A-99D7-2752799E11DE}"/>
                  </a:ext>
                </a:extLst>
              </p14:cNvPr>
              <p14:cNvContentPartPr/>
              <p14:nvPr/>
            </p14:nvContentPartPr>
            <p14:xfrm>
              <a:off x="5784348" y="979641"/>
              <a:ext cx="1351841" cy="2587302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8872839-4CB6-DF8A-99D7-2752799E11DE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5766357" y="961644"/>
                <a:ext cx="1387463" cy="26229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C3AE46CD-608B-19DD-5180-C2426060F8F1}"/>
                  </a:ext>
                </a:extLst>
              </p14:cNvPr>
              <p14:cNvContentPartPr/>
              <p14:nvPr/>
            </p14:nvContentPartPr>
            <p14:xfrm>
              <a:off x="2317937" y="1295283"/>
              <a:ext cx="735819" cy="42107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C3AE46CD-608B-19DD-5180-C2426060F8F1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2299946" y="1277304"/>
                <a:ext cx="771441" cy="456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F1771F4-4E93-389F-C8CE-D46A48FCC86A}"/>
                  </a:ext>
                </a:extLst>
              </p14:cNvPr>
              <p14:cNvContentPartPr/>
              <p14:nvPr/>
            </p14:nvContentPartPr>
            <p14:xfrm>
              <a:off x="3297454" y="1142009"/>
              <a:ext cx="618008" cy="437187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F1771F4-4E93-389F-C8CE-D46A48FCC86A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3279457" y="1124018"/>
                <a:ext cx="653642" cy="472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BBBCF9A-DD8D-0546-453A-5B54AD48AEF4}"/>
                  </a:ext>
                </a:extLst>
              </p14:cNvPr>
              <p14:cNvContentPartPr/>
              <p14:nvPr/>
            </p14:nvContentPartPr>
            <p14:xfrm>
              <a:off x="3291238" y="1574001"/>
              <a:ext cx="929328" cy="581042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BBBCF9A-DD8D-0546-453A-5B54AD48AEF4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3273249" y="1556012"/>
                <a:ext cx="964947" cy="616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10D3420-12D8-203B-C3D4-AFBEE024C02B}"/>
                  </a:ext>
                </a:extLst>
              </p14:cNvPr>
              <p14:cNvContentPartPr/>
              <p14:nvPr/>
            </p14:nvContentPartPr>
            <p14:xfrm>
              <a:off x="3983108" y="1022282"/>
              <a:ext cx="148027" cy="2103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10D3420-12D8-203B-C3D4-AFBEE024C02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965144" y="1004335"/>
                <a:ext cx="183597" cy="245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9795E88-28C4-23CF-7FF7-EF8EA74FA39A}"/>
                  </a:ext>
                </a:extLst>
              </p14:cNvPr>
              <p14:cNvContentPartPr/>
              <p14:nvPr/>
            </p14:nvContentPartPr>
            <p14:xfrm>
              <a:off x="4267140" y="861750"/>
              <a:ext cx="30177" cy="364813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9795E88-28C4-23CF-7FF7-EF8EA74FA39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4249389" y="843779"/>
                <a:ext cx="65324" cy="400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0D30F40-DF64-2627-DA22-328282D28B80}"/>
                  </a:ext>
                </a:extLst>
              </p14:cNvPr>
              <p14:cNvContentPartPr/>
              <p14:nvPr/>
            </p14:nvContentPartPr>
            <p14:xfrm>
              <a:off x="4161090" y="951560"/>
              <a:ext cx="968557" cy="44453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0D30F40-DF64-2627-DA22-328282D28B80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143100" y="933563"/>
                <a:ext cx="1004176" cy="480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41E7950-528F-689E-6B56-53A35070232B}"/>
                  </a:ext>
                </a:extLst>
              </p14:cNvPr>
              <p14:cNvContentPartPr/>
              <p14:nvPr/>
            </p14:nvContentPartPr>
            <p14:xfrm>
              <a:off x="4389792" y="2023902"/>
              <a:ext cx="131323" cy="241276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41E7950-528F-689E-6B56-53A35070232B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4371852" y="2005923"/>
                <a:ext cx="166845" cy="276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BE33425-8806-5AD1-825B-D3FEBE8FD06A}"/>
                  </a:ext>
                </a:extLst>
              </p14:cNvPr>
              <p14:cNvContentPartPr/>
              <p14:nvPr/>
            </p14:nvContentPartPr>
            <p14:xfrm>
              <a:off x="4627738" y="1949336"/>
              <a:ext cx="28104" cy="225659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BE33425-8806-5AD1-825B-D3FEBE8FD06A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4609951" y="1931341"/>
                <a:ext cx="63323" cy="261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BE37BB72-9EEE-E682-9D15-4B3056350E9C}"/>
                  </a:ext>
                </a:extLst>
              </p14:cNvPr>
              <p14:cNvContentPartPr/>
              <p14:nvPr/>
            </p14:nvContentPartPr>
            <p14:xfrm>
              <a:off x="4513056" y="1796664"/>
              <a:ext cx="893895" cy="627209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BE37BB72-9EEE-E682-9D15-4B3056350E9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4495063" y="1778672"/>
                <a:ext cx="929521" cy="6628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90972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A715-D825-9850-B0C8-DCC6B7E5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47A3B-EA12-33A0-65B2-368182CCD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436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DFB51-B122-6F40-A940-1BF7D6C15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27" y="360340"/>
            <a:ext cx="3369453" cy="4071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2777D-9B16-863B-D682-A9DB42C0A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98" y="410000"/>
            <a:ext cx="4184275" cy="40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21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AAE74-B68D-013F-020E-8AF03095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865" y="1185669"/>
            <a:ext cx="4258269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323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D6C88-5A6F-EA65-B0FB-DB0A76455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91" y="1009432"/>
            <a:ext cx="442021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44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900F0-8B48-5A7D-C086-E33CF330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49" y="1095169"/>
            <a:ext cx="4848902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54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92985B-DB7A-2681-ABF3-F91544B0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09" y="857010"/>
            <a:ext cx="4865982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39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BA3CD-77BA-5282-6B00-5025CA70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0280"/>
            <a:ext cx="2658261" cy="798756"/>
          </a:xfrm>
        </p:spPr>
        <p:txBody>
          <a:bodyPr anchor="ctr">
            <a:normAutofit/>
          </a:bodyPr>
          <a:lstStyle/>
          <a:p>
            <a:r>
              <a:rPr lang="en" sz="3000">
                <a:latin typeface="Montserrat"/>
              </a:rPr>
              <a:t>Big Data</a:t>
            </a:r>
            <a:endParaRPr lang="en-US" sz="3000">
              <a:latin typeface="Montserra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079" y="0"/>
            <a:ext cx="7879842" cy="1435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1134745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718C6-71B6-B99F-FF3C-3FB02055A3DC}"/>
              </a:ext>
            </a:extLst>
          </p:cNvPr>
          <p:cNvSpPr>
            <a:spLocks/>
          </p:cNvSpPr>
          <p:nvPr/>
        </p:nvSpPr>
        <p:spPr>
          <a:xfrm>
            <a:off x="628650" y="1296772"/>
            <a:ext cx="7887469" cy="30288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lIns="91440" tIns="45720" rIns="91440" bIns="45720" anchor="t">
            <a:normAutofit/>
          </a:bodyPr>
          <a:lstStyle/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Big data is data that contains greater </a:t>
            </a:r>
            <a:r>
              <a:rPr lang="en-US" sz="1650" b="1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variety</a:t>
            </a:r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, arriving in increasing </a:t>
            </a:r>
            <a:r>
              <a:rPr lang="en-US" sz="1650" b="1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volumes </a:t>
            </a:r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and with more </a:t>
            </a:r>
            <a:r>
              <a:rPr lang="en-US" sz="1650" b="1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velocity</a:t>
            </a:r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. This is also known as the 3’Vs.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endParaRPr lang="en-US" sz="1650">
              <a:solidFill>
                <a:srgbClr val="000000"/>
              </a:solidFill>
              <a:latin typeface="Montserrat"/>
              <a:cs typeface="Calibri"/>
              <a:sym typeface="Calibri"/>
            </a:endParaRPr>
          </a:p>
          <a:p>
            <a:pPr defTabSz="841248"/>
            <a:endParaRPr lang="en-US" sz="165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Few </a:t>
            </a:r>
            <a:r>
              <a:rPr lang="en-US" sz="1650" kern="1200" err="1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Eg</a:t>
            </a:r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: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Amount of data generating per day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1. You Tube: Every hour 30 hours of videos are uploading.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2.In New York Stock Exchange</a:t>
            </a:r>
            <a:r>
              <a:rPr lang="en-US" sz="165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  </a:t>
            </a:r>
            <a:endParaRPr lang="en-US" sz="165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3.Social Media</a:t>
            </a:r>
            <a:r>
              <a:rPr lang="en-US" sz="165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 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pPr defTabSz="841248"/>
            <a:r>
              <a:rPr lang="en-US" sz="1650" kern="1200">
                <a:solidFill>
                  <a:srgbClr val="000000"/>
                </a:solidFill>
                <a:latin typeface="Montserrat"/>
                <a:cs typeface="Calibri"/>
                <a:sym typeface="Calibri"/>
              </a:rPr>
              <a:t>4.Jet Engine</a:t>
            </a:r>
            <a:endParaRPr lang="en-US" sz="1650" kern="1200">
              <a:solidFill>
                <a:srgbClr val="000000"/>
              </a:solidFill>
              <a:latin typeface="Montserrat"/>
              <a:cs typeface="Calibri"/>
            </a:endParaRPr>
          </a:p>
          <a:p>
            <a:endParaRPr lang="en-IN">
              <a:latin typeface="Montserrat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36289E8-7612-521B-B1DE-F14EB01331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1345267"/>
              </p:ext>
            </p:extLst>
          </p:nvPr>
        </p:nvGraphicFramePr>
        <p:xfrm>
          <a:off x="6598392" y="3244168"/>
          <a:ext cx="2219740" cy="1222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8E2E1A9-406E-A84D-13F8-1AAE69A1F597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8289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99AE7-501E-7653-BFA9-8A146CF8CF7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Lazy Evaluation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7E12B-7D28-1057-4A6B-3F114F786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Transformations does not make the Spark cluster do anything. It is only when an action is called that the Spark cluster begins execution, hence the saying Spark is lazy.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Before executing an action, all the Spark makes a data processing plan. We call this plan the Directed Acyclic Graph (DAG).</a:t>
            </a:r>
            <a:endParaRPr lang="en-IN" sz="240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14557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5487C-055E-5BFB-FD77-69D6D3724EB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0F409-5D56-8FDD-A814-90ABB3E1E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Transformations allow us to build up our logical transformation plan. To trigger the computation, we run an action.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Actions instructs Spark to perform computation and send the result back to driver.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3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975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ED6D-EFF5-15AA-AEDF-ABD4ABC6E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Examples of Transformations and Actions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389582-886B-59AF-0174-772E46A0D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061983"/>
              </p:ext>
            </p:extLst>
          </p:nvPr>
        </p:nvGraphicFramePr>
        <p:xfrm>
          <a:off x="893135" y="1105786"/>
          <a:ext cx="6817892" cy="293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946">
                  <a:extLst>
                    <a:ext uri="{9D8B030D-6E8A-4147-A177-3AD203B41FA5}">
                      <a16:colId xmlns:a16="http://schemas.microsoft.com/office/drawing/2014/main" val="3869691871"/>
                    </a:ext>
                  </a:extLst>
                </a:gridCol>
                <a:gridCol w="3408946">
                  <a:extLst>
                    <a:ext uri="{9D8B030D-6E8A-4147-A177-3AD203B41FA5}">
                      <a16:colId xmlns:a16="http://schemas.microsoft.com/office/drawing/2014/main" val="1857114596"/>
                    </a:ext>
                  </a:extLst>
                </a:gridCol>
              </a:tblGrid>
              <a:tr h="5860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Transformations 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Actions 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6463763"/>
                  </a:ext>
                </a:extLst>
              </a:tr>
              <a:tr h="5860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spark.read()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.count()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69680403"/>
                  </a:ext>
                </a:extLst>
              </a:tr>
              <a:tr h="5860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.where()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.collect()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2712425"/>
                  </a:ext>
                </a:extLst>
              </a:tr>
              <a:tr h="5860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.join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.take()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4621954"/>
                  </a:ext>
                </a:extLst>
              </a:tr>
              <a:tr h="5860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.write()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800">
                          <a:effectLst/>
                        </a:rPr>
                        <a:t>.show()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7094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259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803D-9ADC-0E2F-EDF1-676ED1F8F95C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Steps for installing Spark in Local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6A0BB-6CCD-53E7-3836-87E72768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542923" indent="-457200">
              <a:buFont typeface="+mj-lt"/>
              <a:buAutoNum type="arabicPeriod"/>
            </a:pPr>
            <a:r>
              <a:rPr lang="en-IN"/>
              <a:t>Install Java version JDK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Install Python 3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Download and Extract Apache Spark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Setting Environment variables for Java, Python and PySpark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Installing winutils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Configuring the log level for Spark</a:t>
            </a:r>
          </a:p>
          <a:p>
            <a:pPr marL="542923" indent="-457200">
              <a:buFont typeface="+mj-lt"/>
              <a:buAutoNum type="arabicPeriod"/>
            </a:pPr>
            <a:r>
              <a:rPr lang="en-IN"/>
              <a:t>Create conda environment </a:t>
            </a:r>
          </a:p>
        </p:txBody>
      </p:sp>
    </p:spTree>
    <p:extLst>
      <p:ext uri="{BB962C8B-B14F-4D97-AF65-F5344CB8AC3E}">
        <p14:creationId xmlns:p14="http://schemas.microsoft.com/office/powerpoint/2010/main" val="3499068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13AB-6BFF-0D23-8C77-7A6DCA1A92CE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Installing Spark in Local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89174-6E6E-3A7D-99A4-53701435E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r>
              <a:rPr lang="en-IN"/>
              <a:t>winutils.exe file, which is an Hadoop component for Windows OS.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14549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2ABC-DE33-ADC0-7167-B277AADCF26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DAG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F6DAE-A3BF-BA66-CA4C-C2B7A03C5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r>
              <a:rPr lang="en-IN"/>
              <a:t>D- Directed </a:t>
            </a:r>
          </a:p>
          <a:p>
            <a:pPr marL="85723" indent="0">
              <a:buNone/>
            </a:pPr>
            <a:r>
              <a:rPr lang="en-IN"/>
              <a:t>A- Acyclic</a:t>
            </a:r>
          </a:p>
          <a:p>
            <a:pPr marL="85723" indent="0">
              <a:buNone/>
            </a:pPr>
            <a:r>
              <a:rPr lang="en-IN"/>
              <a:t>G-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2957B-D032-0070-E5B1-518166BD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67" y="2291624"/>
            <a:ext cx="7650866" cy="215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849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C645-2B5D-14A0-C931-2128E32607B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Spark DAG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8116D-7C5F-9BD5-0E68-1F018F502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/>
              <a:t>It is logical flow of operations </a:t>
            </a:r>
          </a:p>
          <a:p>
            <a:r>
              <a:rPr lang="en-IN"/>
              <a:t>A job is associated with a chain of RDD dependencies organized in a DAG.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2ADE7-DF2D-5641-983E-273603E3E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38" y="2322028"/>
            <a:ext cx="7998923" cy="215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432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6D2DF-2799-4C3E-775C-88642D904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endParaRPr lang="en-IN"/>
          </a:p>
          <a:p>
            <a:r>
              <a:rPr lang="en-IN"/>
              <a:t>Vertices represent the RDDs and the edges represent the operation to be applied on RDD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1E8AC-5B82-7D29-B6B7-068EDF7C9319}"/>
              </a:ext>
            </a:extLst>
          </p:cNvPr>
          <p:cNvSpPr txBox="1"/>
          <p:nvPr/>
        </p:nvSpPr>
        <p:spPr>
          <a:xfrm>
            <a:off x="578734" y="2476982"/>
            <a:ext cx="14584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Operation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BA82D-9D2D-4897-52BD-50AA846AB24F}"/>
              </a:ext>
            </a:extLst>
          </p:cNvPr>
          <p:cNvSpPr txBox="1"/>
          <p:nvPr/>
        </p:nvSpPr>
        <p:spPr>
          <a:xfrm>
            <a:off x="3416459" y="1625715"/>
            <a:ext cx="165325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Operation 2.1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9E367-9DF1-7FAC-5451-DC7B5104FC90}"/>
              </a:ext>
            </a:extLst>
          </p:cNvPr>
          <p:cNvSpPr txBox="1"/>
          <p:nvPr/>
        </p:nvSpPr>
        <p:spPr>
          <a:xfrm>
            <a:off x="3416460" y="3314217"/>
            <a:ext cx="165325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Operation 2.2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48955-FBC8-3B04-9FCC-466EFB865D64}"/>
              </a:ext>
            </a:extLst>
          </p:cNvPr>
          <p:cNvSpPr txBox="1"/>
          <p:nvPr/>
        </p:nvSpPr>
        <p:spPr>
          <a:xfrm>
            <a:off x="7178230" y="2456532"/>
            <a:ext cx="145841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Operation 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E43D02-8CA8-F2D6-FB2B-C1FBE0992EEB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307939" y="1805651"/>
            <a:ext cx="2108520" cy="671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E6A7B3-4188-FD18-F074-633F2767988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249918" y="2858693"/>
            <a:ext cx="2166542" cy="64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DF6387-AFDD-5557-1FF5-4797CE93EAD1}"/>
              </a:ext>
            </a:extLst>
          </p:cNvPr>
          <p:cNvCxnSpPr>
            <a:cxnSpLocks/>
          </p:cNvCxnSpPr>
          <p:nvPr/>
        </p:nvCxnSpPr>
        <p:spPr>
          <a:xfrm flipV="1">
            <a:off x="5069710" y="2641198"/>
            <a:ext cx="2108520" cy="82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EEEDFB-7831-4852-18DC-51EB7ED0D74F}"/>
              </a:ext>
            </a:extLst>
          </p:cNvPr>
          <p:cNvCxnSpPr>
            <a:cxnSpLocks/>
          </p:cNvCxnSpPr>
          <p:nvPr/>
        </p:nvCxnSpPr>
        <p:spPr>
          <a:xfrm>
            <a:off x="5069710" y="1788701"/>
            <a:ext cx="2108520" cy="79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013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B4EE2-C205-4A02-D55F-4CEBD4237022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Why are DAG needed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A86F3-D6D8-D5C4-C16D-4EC1BD7AE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/>
              <a:t>Most optimised plan</a:t>
            </a:r>
          </a:p>
          <a:p>
            <a:r>
              <a:rPr lang="en-IN"/>
              <a:t>Minimize shuffling</a:t>
            </a:r>
          </a:p>
          <a:p>
            <a:r>
              <a:rPr lang="en-IN"/>
              <a:t>Fault Tolerance</a:t>
            </a:r>
          </a:p>
          <a:p>
            <a:r>
              <a:rPr lang="en-IN"/>
              <a:t>RDD recovery </a:t>
            </a:r>
          </a:p>
        </p:txBody>
      </p:sp>
    </p:spTree>
    <p:extLst>
      <p:ext uri="{BB962C8B-B14F-4D97-AF65-F5344CB8AC3E}">
        <p14:creationId xmlns:p14="http://schemas.microsoft.com/office/powerpoint/2010/main" val="4568316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A245-A0F0-11C5-835D-0FD91E30F10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How DAGs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67269-4915-3BEC-D26F-358E13E7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/>
              <a:t>RDD has 2 types of transformation</a:t>
            </a:r>
          </a:p>
          <a:p>
            <a:pPr lvl="1"/>
            <a:r>
              <a:rPr lang="en-IN"/>
              <a:t>Narrow</a:t>
            </a:r>
          </a:p>
          <a:p>
            <a:pPr lvl="1"/>
            <a:r>
              <a:rPr lang="en-IN"/>
              <a:t>Wide</a:t>
            </a:r>
          </a:p>
          <a:p>
            <a:r>
              <a:rPr lang="en-IN"/>
              <a:t>When an action is encountered</a:t>
            </a:r>
          </a:p>
          <a:p>
            <a:r>
              <a:rPr lang="en-IN"/>
              <a:t>Spark creates the DAG and submits it to the DAG scheduler</a:t>
            </a:r>
          </a:p>
          <a:p>
            <a:r>
              <a:rPr lang="en-IN"/>
              <a:t>DAG scheduler splits the graph into multiple stages</a:t>
            </a:r>
          </a:p>
          <a:p>
            <a:r>
              <a:rPr lang="en-IN"/>
              <a:t>Stages are created based on the transformations</a:t>
            </a:r>
          </a:p>
          <a:p>
            <a:r>
              <a:rPr lang="en-IN"/>
              <a:t>Narrow transformations will be grouped (Pipe Lined together) into a single stage.</a:t>
            </a:r>
          </a:p>
          <a:p>
            <a:r>
              <a:rPr lang="en-IN"/>
              <a:t>DAG scheduler will then submit the stages into the task scheduler.</a:t>
            </a:r>
          </a:p>
        </p:txBody>
      </p:sp>
    </p:spTree>
    <p:extLst>
      <p:ext uri="{BB962C8B-B14F-4D97-AF65-F5344CB8AC3E}">
        <p14:creationId xmlns:p14="http://schemas.microsoft.com/office/powerpoint/2010/main" val="274724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l="133" t="909" r="-133" b="393"/>
          <a:stretch/>
        </p:blipFill>
        <p:spPr>
          <a:xfrm>
            <a:off x="732075" y="653977"/>
            <a:ext cx="7389005" cy="428310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C833C5-F55D-C310-5559-15F4053DEA08}"/>
              </a:ext>
            </a:extLst>
          </p:cNvPr>
          <p:cNvSpPr txBox="1"/>
          <p:nvPr/>
        </p:nvSpPr>
        <p:spPr>
          <a:xfrm>
            <a:off x="7651726" y="4804934"/>
            <a:ext cx="1492274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cs typeface="Times New Roman"/>
              </a:rPr>
              <a:t>Naval </a:t>
            </a:r>
            <a:r>
              <a:rPr lang="en-US" sz="1600">
                <a:solidFill>
                  <a:schemeClr val="accent1">
                    <a:lumMod val="50000"/>
                  </a:schemeClr>
                </a:solidFill>
                <a:latin typeface="Times New Roman"/>
                <a:ea typeface="Roboto"/>
                <a:cs typeface="Roboto"/>
              </a:rPr>
              <a:t>Yemul</a:t>
            </a:r>
            <a:endParaRPr lang="en-IN" sz="1600">
              <a:solidFill>
                <a:schemeClr val="accent1">
                  <a:lumMod val="50000"/>
                </a:schemeClr>
              </a:solidFill>
              <a:latin typeface="Times New Roman"/>
              <a:ea typeface="Roboto"/>
              <a:cs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C029B-D5CD-D6A4-E433-047DE3890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10000"/>
            <a:ext cx="4352897" cy="607800"/>
          </a:xfrm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IN"/>
              <a:t>DAG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EB73F-EBBF-2B7E-E1E1-82E1DEC8B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352897" cy="333900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r>
              <a:rPr lang="en-IN" b="1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IN"/>
              <a:t> Box- Spark Operation</a:t>
            </a:r>
          </a:p>
          <a:p>
            <a:pPr marL="85723" indent="0">
              <a:buNone/>
            </a:pPr>
            <a:r>
              <a:rPr lang="en-IN" b="1">
                <a:solidFill>
                  <a:schemeClr val="tx1">
                    <a:lumMod val="95000"/>
                    <a:lumOff val="5000"/>
                  </a:schemeClr>
                </a:solidFill>
              </a:rPr>
              <a:t>Black</a:t>
            </a:r>
            <a:r>
              <a:rPr lang="en-IN"/>
              <a:t> Dots- RDDs created</a:t>
            </a:r>
          </a:p>
          <a:p>
            <a:pPr marL="85723" indent="0">
              <a:buNone/>
            </a:pPr>
            <a:r>
              <a:rPr lang="en-IN" b="1">
                <a:solidFill>
                  <a:srgbClr val="92D050"/>
                </a:solidFill>
              </a:rPr>
              <a:t>Green</a:t>
            </a:r>
            <a:r>
              <a:rPr lang="en-IN"/>
              <a:t> Dot- Cached RDD in stage</a:t>
            </a:r>
          </a:p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0E4726-F3AD-861E-CA08-97122891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42" y="164625"/>
            <a:ext cx="3861858" cy="45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0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5BA74E-F537-77AB-D979-1197F8CDDC00}"/>
              </a:ext>
            </a:extLst>
          </p:cNvPr>
          <p:cNvSpPr txBox="1"/>
          <p:nvPr/>
        </p:nvSpPr>
        <p:spPr>
          <a:xfrm>
            <a:off x="462987" y="2176041"/>
            <a:ext cx="1319514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Hello Spark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9B043-2B41-ED7F-02C8-A9F473011728}"/>
              </a:ext>
            </a:extLst>
          </p:cNvPr>
          <p:cNvSpPr txBox="1"/>
          <p:nvPr/>
        </p:nvSpPr>
        <p:spPr>
          <a:xfrm>
            <a:off x="2419109" y="1076446"/>
            <a:ext cx="14121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Job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30B53-BEAF-04B8-40F9-E4AD122C9225}"/>
              </a:ext>
            </a:extLst>
          </p:cNvPr>
          <p:cNvSpPr txBox="1"/>
          <p:nvPr/>
        </p:nvSpPr>
        <p:spPr>
          <a:xfrm>
            <a:off x="2419109" y="2545373"/>
            <a:ext cx="14121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Job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8A758-C50F-EFEC-3E49-1A49FE0170DB}"/>
              </a:ext>
            </a:extLst>
          </p:cNvPr>
          <p:cNvSpPr txBox="1"/>
          <p:nvPr/>
        </p:nvSpPr>
        <p:spPr>
          <a:xfrm>
            <a:off x="2419109" y="3328390"/>
            <a:ext cx="1412111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Job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F86F8-EDFE-32D4-F7AF-3BDE4E311D70}"/>
              </a:ext>
            </a:extLst>
          </p:cNvPr>
          <p:cNvSpPr txBox="1"/>
          <p:nvPr/>
        </p:nvSpPr>
        <p:spPr>
          <a:xfrm>
            <a:off x="4735975" y="441767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Stage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5C9BB-B256-4636-C758-A436D94E55FD}"/>
              </a:ext>
            </a:extLst>
          </p:cNvPr>
          <p:cNvSpPr txBox="1"/>
          <p:nvPr/>
        </p:nvSpPr>
        <p:spPr>
          <a:xfrm>
            <a:off x="4735974" y="1076446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Stage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392454-4D0A-01E5-EA05-CA1C7ACAE40F}"/>
              </a:ext>
            </a:extLst>
          </p:cNvPr>
          <p:cNvSpPr txBox="1"/>
          <p:nvPr/>
        </p:nvSpPr>
        <p:spPr>
          <a:xfrm>
            <a:off x="4735972" y="1741571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Stage 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F7DC6-F4C8-574E-7AD5-48CFE40CFF08}"/>
              </a:ext>
            </a:extLst>
          </p:cNvPr>
          <p:cNvSpPr txBox="1"/>
          <p:nvPr/>
        </p:nvSpPr>
        <p:spPr>
          <a:xfrm>
            <a:off x="4735972" y="2546440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Stage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46D60-1B0C-0FF4-FF61-F8381FBB9F6E}"/>
              </a:ext>
            </a:extLst>
          </p:cNvPr>
          <p:cNvSpPr txBox="1"/>
          <p:nvPr/>
        </p:nvSpPr>
        <p:spPr>
          <a:xfrm>
            <a:off x="4735973" y="3283975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Stage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22F27-50CB-66C8-CE82-A5D4B2852407}"/>
              </a:ext>
            </a:extLst>
          </p:cNvPr>
          <p:cNvSpPr txBox="1"/>
          <p:nvPr/>
        </p:nvSpPr>
        <p:spPr>
          <a:xfrm>
            <a:off x="6786623" y="456022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A1A78-4645-C6F9-3368-D525DA45FC91}"/>
              </a:ext>
            </a:extLst>
          </p:cNvPr>
          <p:cNvSpPr txBox="1"/>
          <p:nvPr/>
        </p:nvSpPr>
        <p:spPr>
          <a:xfrm>
            <a:off x="6786622" y="1034228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1EDD0-FB27-9E6E-4AE9-2E7A3C492250}"/>
              </a:ext>
            </a:extLst>
          </p:cNvPr>
          <p:cNvSpPr txBox="1"/>
          <p:nvPr/>
        </p:nvSpPr>
        <p:spPr>
          <a:xfrm>
            <a:off x="6786622" y="1612434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0D38F-FDE4-5727-C027-73E7715F722F}"/>
              </a:ext>
            </a:extLst>
          </p:cNvPr>
          <p:cNvSpPr txBox="1"/>
          <p:nvPr/>
        </p:nvSpPr>
        <p:spPr>
          <a:xfrm>
            <a:off x="6786622" y="2181409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6845F-E225-668D-C87F-8C2511EADFD2}"/>
              </a:ext>
            </a:extLst>
          </p:cNvPr>
          <p:cNvSpPr txBox="1"/>
          <p:nvPr/>
        </p:nvSpPr>
        <p:spPr>
          <a:xfrm>
            <a:off x="6786622" y="2717936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598A63-2356-7FD9-74C6-82B400819A6E}"/>
              </a:ext>
            </a:extLst>
          </p:cNvPr>
          <p:cNvSpPr txBox="1"/>
          <p:nvPr/>
        </p:nvSpPr>
        <p:spPr>
          <a:xfrm>
            <a:off x="6786621" y="3254277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9C69B-6108-24F8-D180-ED5B13510A6E}"/>
              </a:ext>
            </a:extLst>
          </p:cNvPr>
          <p:cNvSpPr txBox="1"/>
          <p:nvPr/>
        </p:nvSpPr>
        <p:spPr>
          <a:xfrm>
            <a:off x="6786621" y="3783613"/>
            <a:ext cx="141211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/>
              <a:t>Task 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C0FE60-B1B9-43D8-98AA-D08488528C3A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1782501" y="1261112"/>
            <a:ext cx="636608" cy="1099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B25F92-53E1-C1C4-BD9C-63FE056C4B42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1782501" y="2360707"/>
            <a:ext cx="63660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7A3C7B-4FFD-6AF9-3CFB-B586B9B80A70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1782501" y="2360707"/>
            <a:ext cx="636608" cy="1152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163A77-7AFB-1ADF-0CFE-2AD50787EF1B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3831220" y="626433"/>
            <a:ext cx="904755" cy="63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359A1D-2F0B-C796-43CB-C6297C67328B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831220" y="1261112"/>
            <a:ext cx="904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F6D69F9-F7C9-15A5-E217-23010CBF6BB2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3831220" y="1261112"/>
            <a:ext cx="904752" cy="6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FC5226-CB95-2468-D359-A63D3FE00D4F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3831220" y="2730039"/>
            <a:ext cx="904752" cy="1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A8399B-922D-5E08-3738-FA29B2DBD921}"/>
              </a:ext>
            </a:extLst>
          </p:cNvPr>
          <p:cNvCxnSpPr/>
          <p:nvPr/>
        </p:nvCxnSpPr>
        <p:spPr>
          <a:xfrm>
            <a:off x="3831220" y="3509345"/>
            <a:ext cx="904752" cy="1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CA6B8F3-7B11-510D-2AB1-42F51F3568DC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>
            <a:off x="6148084" y="3468641"/>
            <a:ext cx="638537" cy="49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92A230-473F-1AC0-98C7-E0BA83A55A9C}"/>
              </a:ext>
            </a:extLst>
          </p:cNvPr>
          <p:cNvCxnSpPr/>
          <p:nvPr/>
        </p:nvCxnSpPr>
        <p:spPr>
          <a:xfrm>
            <a:off x="6148083" y="2790979"/>
            <a:ext cx="638537" cy="49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032F44-EB61-D9CF-47D1-9DBAC318AE7D}"/>
              </a:ext>
            </a:extLst>
          </p:cNvPr>
          <p:cNvCxnSpPr>
            <a:cxnSpLocks/>
            <a:stCxn id="8" idx="3"/>
            <a:endCxn id="8" idx="3"/>
          </p:cNvCxnSpPr>
          <p:nvPr/>
        </p:nvCxnSpPr>
        <p:spPr>
          <a:xfrm>
            <a:off x="6148083" y="192623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8FA2B1C-D872-95C0-C7BD-B198803580F1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>
            <a:off x="6148083" y="1926237"/>
            <a:ext cx="638539" cy="976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B1B3AD7-FF51-4C6A-8579-750B8B93A21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6148085" y="1261112"/>
            <a:ext cx="638537" cy="535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685605-55AD-4EA3-A1CB-C824E88C6279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6148085" y="1261112"/>
            <a:ext cx="638537" cy="110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13C4CD5-774D-23C2-C6AE-50D0FA90FB08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6148086" y="626433"/>
            <a:ext cx="638537" cy="1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70CE59-B19A-43BA-512C-99D385548EA6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6148086" y="626433"/>
            <a:ext cx="638536" cy="592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66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C0A3-312F-E336-C9B0-2E6AF7CE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Spark Optimization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C6545-F268-54F1-47A5-B390F68A0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/>
              <a:t>Cache </a:t>
            </a:r>
          </a:p>
          <a:p>
            <a:r>
              <a:rPr lang="en-IN"/>
              <a:t>Persist</a:t>
            </a:r>
          </a:p>
        </p:txBody>
      </p:sp>
    </p:spTree>
    <p:extLst>
      <p:ext uri="{BB962C8B-B14F-4D97-AF65-F5344CB8AC3E}">
        <p14:creationId xmlns:p14="http://schemas.microsoft.com/office/powerpoint/2010/main" val="26429830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E87C-60FC-B1DB-53B7-D777C9F7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Spark Memory Management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76BFD-2AFA-9FB8-3DF8-DAC187941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/>
              <a:t>Spark is a memory based data processing framework hence memory plays a central role.</a:t>
            </a:r>
          </a:p>
          <a:p>
            <a:r>
              <a:rPr lang="en-IN"/>
              <a:t>Efficient memory usage is key to good performance therefore it is important to understand how spark does memory management.</a:t>
            </a: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9571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94FE2D-B202-6B95-426E-5746E81B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350"/>
            <a:ext cx="9143999" cy="518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006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28F88-937C-E0BC-BFAC-F461D62C1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618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070E69-8BE8-3948-1887-C41C0509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2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98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73DE4-ECD8-67B4-1D92-59F899AE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271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DAE80-88F8-518B-773F-FA398C44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71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EA0820-AE4E-D0E0-650F-3459C55F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69" y="951856"/>
            <a:ext cx="5080261" cy="23813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649805-DE03-6A48-C10D-1DEAAF87D5A1}"/>
              </a:ext>
            </a:extLst>
          </p:cNvPr>
          <p:cNvSpPr txBox="1"/>
          <p:nvPr/>
        </p:nvSpPr>
        <p:spPr>
          <a:xfrm>
            <a:off x="158619" y="3751106"/>
            <a:ext cx="86121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https://learn.microsoft.com/en-gb/training/modules/explore-azure-databricks/04-key-concepts</a:t>
            </a:r>
          </a:p>
        </p:txBody>
      </p:sp>
    </p:spTree>
    <p:extLst>
      <p:ext uri="{BB962C8B-B14F-4D97-AF65-F5344CB8AC3E}">
        <p14:creationId xmlns:p14="http://schemas.microsoft.com/office/powerpoint/2010/main" val="37121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BA3C3C56-4F86-5B5F-A4F4-6F5673088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72" b="9386"/>
          <a:stretch/>
        </p:blipFill>
        <p:spPr>
          <a:xfrm>
            <a:off x="318124" y="214909"/>
            <a:ext cx="8368373" cy="4706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FE4442-72FB-EB0B-39F0-517C3080BF52}"/>
              </a:ext>
            </a:extLst>
          </p:cNvPr>
          <p:cNvSpPr txBox="1"/>
          <p:nvPr/>
        </p:nvSpPr>
        <p:spPr>
          <a:xfrm>
            <a:off x="7503559" y="4741434"/>
            <a:ext cx="164044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Montserrat"/>
              </a:rPr>
              <a:t>Naval </a:t>
            </a:r>
            <a:r>
              <a:rPr lang="en-US">
                <a:latin typeface="Montserrat"/>
                <a:ea typeface="Roboto"/>
                <a:cs typeface="Roboto"/>
              </a:rPr>
              <a:t>Yemul</a:t>
            </a:r>
            <a:endParaRPr lang="en-IN">
              <a:latin typeface="Montserrat"/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148178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F9E30-328C-D2F1-765A-B2622A3E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Azure Storage Account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1FB94-2595-41CD-CCC6-5EF7D5D39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Blob Storage (Binary Large Object)</a:t>
            </a:r>
          </a:p>
          <a:p>
            <a:r>
              <a:rPr lang="en-US">
                <a:cs typeface="Calibri"/>
              </a:rPr>
              <a:t>ADLS Gen 2 (Hierarchal Namespace)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D578B7-67B7-22B3-A2B2-7FC60C00814A}"/>
                  </a:ext>
                </a:extLst>
              </p14:cNvPr>
              <p14:cNvContentPartPr/>
              <p14:nvPr/>
            </p14:nvContentPartPr>
            <p14:xfrm>
              <a:off x="1745836" y="818869"/>
              <a:ext cx="8388" cy="8388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D578B7-67B7-22B3-A2B2-7FC60C0081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6436" y="399469"/>
                <a:ext cx="838800" cy="8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0E7749-3A5A-EFC7-6747-C979AFF2F00F}"/>
                  </a:ext>
                </a:extLst>
              </p14:cNvPr>
              <p14:cNvContentPartPr/>
              <p14:nvPr/>
            </p14:nvContentPartPr>
            <p14:xfrm>
              <a:off x="1907553" y="2399382"/>
              <a:ext cx="279233" cy="1220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0E7749-3A5A-EFC7-6747-C979AFF2F0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9584" y="2381952"/>
                <a:ext cx="314811" cy="467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3137691-FBA2-7F89-81AA-3E657F416603}"/>
                  </a:ext>
                </a:extLst>
              </p14:cNvPr>
              <p14:cNvContentPartPr/>
              <p14:nvPr/>
            </p14:nvContentPartPr>
            <p14:xfrm>
              <a:off x="1521078" y="2286983"/>
              <a:ext cx="8388" cy="8388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3137691-FBA2-7F89-81AA-3E657F4166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678" y="1867583"/>
                <a:ext cx="838800" cy="83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93246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6F489-4996-25A6-BB68-F71160F9F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Azure Data Factory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F4FBB-9ECC-7EFC-303F-38DAE8ED2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ETL / ELT cloud based (low code tool  or no code tool)</a:t>
            </a:r>
          </a:p>
        </p:txBody>
      </p:sp>
    </p:spTree>
    <p:extLst>
      <p:ext uri="{BB962C8B-B14F-4D97-AF65-F5344CB8AC3E}">
        <p14:creationId xmlns:p14="http://schemas.microsoft.com/office/powerpoint/2010/main" val="3759375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1E522-814A-6094-3CB5-F88185E5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Components of ADF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5043E-F462-680B-717B-6623D2A66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Linked Service</a:t>
            </a:r>
          </a:p>
          <a:p>
            <a:r>
              <a:rPr lang="en-US">
                <a:cs typeface="Calibri"/>
              </a:rPr>
              <a:t>Dataset</a:t>
            </a:r>
          </a:p>
          <a:p>
            <a:r>
              <a:rPr lang="en-US">
                <a:cs typeface="Calibri"/>
              </a:rPr>
              <a:t>Activities </a:t>
            </a:r>
          </a:p>
          <a:p>
            <a:r>
              <a:rPr lang="en-US">
                <a:cs typeface="Calibri"/>
              </a:rPr>
              <a:t>Pipeline</a:t>
            </a:r>
          </a:p>
          <a:p>
            <a:r>
              <a:rPr lang="en-US">
                <a:cs typeface="Calibri"/>
              </a:rPr>
              <a:t>Integration Runtime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28C1E65-916C-E061-BA8E-6000BD230DCC}"/>
                  </a:ext>
                </a:extLst>
              </p14:cNvPr>
              <p14:cNvContentPartPr/>
              <p14:nvPr/>
            </p14:nvContentPartPr>
            <p14:xfrm>
              <a:off x="3520593" y="2372656"/>
              <a:ext cx="1777585" cy="95206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28C1E65-916C-E061-BA8E-6000BD230D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2598" y="2354665"/>
                <a:ext cx="1813216" cy="987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93EC996-E58D-EB4B-F68F-6262BA3FA6AE}"/>
                  </a:ext>
                </a:extLst>
              </p14:cNvPr>
              <p14:cNvContentPartPr/>
              <p14:nvPr/>
            </p14:nvContentPartPr>
            <p14:xfrm>
              <a:off x="2468062" y="1412253"/>
              <a:ext cx="475801" cy="242173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93EC996-E58D-EB4B-F68F-6262BA3FA6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080" y="1394288"/>
                <a:ext cx="511405" cy="277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E9EEA3-8FD2-1794-3450-D46ECB673431}"/>
                  </a:ext>
                </a:extLst>
              </p14:cNvPr>
              <p14:cNvContentPartPr/>
              <p14:nvPr/>
            </p14:nvContentPartPr>
            <p14:xfrm>
              <a:off x="785879" y="2542752"/>
              <a:ext cx="1159481" cy="386208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E9EEA3-8FD2-1794-3450-D46ECB6734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880" y="2524755"/>
                <a:ext cx="1195119" cy="421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356CE0-0A43-909C-19B9-F2287C74BCCA}"/>
                  </a:ext>
                </a:extLst>
              </p14:cNvPr>
              <p14:cNvContentPartPr/>
              <p14:nvPr/>
            </p14:nvContentPartPr>
            <p14:xfrm>
              <a:off x="483127" y="1046591"/>
              <a:ext cx="2259204" cy="629173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356CE0-0A43-909C-19B9-F2287C74BC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128" y="1028604"/>
                <a:ext cx="2294842" cy="664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26E514F-0B83-D983-4F37-37BCC2B05CB1}"/>
                  </a:ext>
                </a:extLst>
              </p14:cNvPr>
              <p14:cNvContentPartPr/>
              <p14:nvPr/>
            </p14:nvContentPartPr>
            <p14:xfrm>
              <a:off x="2598126" y="3575442"/>
              <a:ext cx="5176512" cy="80007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26E514F-0B83-D983-4F37-37BCC2B05C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0127" y="3557503"/>
                <a:ext cx="5212150" cy="115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4CFF9D7-EEF8-3C8D-774D-813F26F64A13}"/>
                  </a:ext>
                </a:extLst>
              </p14:cNvPr>
              <p14:cNvContentPartPr/>
              <p14:nvPr/>
            </p14:nvContentPartPr>
            <p14:xfrm>
              <a:off x="2365558" y="4437374"/>
              <a:ext cx="5924405" cy="149782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4CFF9D7-EEF8-3C8D-774D-813F26F64A1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47559" y="4419415"/>
                <a:ext cx="5960042" cy="1853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31FEC0-25EA-A31A-D9E2-005B7F705878}"/>
                  </a:ext>
                </a:extLst>
              </p14:cNvPr>
              <p14:cNvContentPartPr/>
              <p14:nvPr/>
            </p14:nvContentPartPr>
            <p14:xfrm>
              <a:off x="4064994" y="3621216"/>
              <a:ext cx="1009092" cy="747558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31FEC0-25EA-A31A-D9E2-005B7F7058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47000" y="3603229"/>
                <a:ext cx="1044720" cy="7831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E4F26F7-2F65-08CD-9CA4-0F6296F771F5}"/>
                  </a:ext>
                </a:extLst>
              </p14:cNvPr>
              <p14:cNvContentPartPr/>
              <p14:nvPr/>
            </p14:nvContentPartPr>
            <p14:xfrm>
              <a:off x="5394170" y="3882631"/>
              <a:ext cx="440137" cy="44506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E4F26F7-2F65-08CD-9CA4-0F6296F771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76176" y="3864641"/>
                <a:ext cx="475765" cy="4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2CBA4CA-83E0-221D-4C91-BFE488757C50}"/>
                  </a:ext>
                </a:extLst>
              </p14:cNvPr>
              <p14:cNvContentPartPr/>
              <p14:nvPr/>
            </p14:nvContentPartPr>
            <p14:xfrm>
              <a:off x="6124188" y="3871816"/>
              <a:ext cx="521939" cy="414557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2CBA4CA-83E0-221D-4C91-BFE488757C5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06190" y="3853823"/>
                <a:ext cx="557575" cy="4501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34178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7871-0F88-834B-BC0C-45C88B83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2FDAC-FC27-3643-B9A4-6136B36B4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2C9D8C0-05D6-8D69-B875-F9938E635F2D}"/>
                  </a:ext>
                </a:extLst>
              </p14:cNvPr>
              <p14:cNvContentPartPr/>
              <p14:nvPr/>
            </p14:nvContentPartPr>
            <p14:xfrm>
              <a:off x="460922" y="2342396"/>
              <a:ext cx="1652729" cy="812971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2C9D8C0-05D6-8D69-B875-F9938E635F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926" y="2324402"/>
                <a:ext cx="1688361" cy="8485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99AFFC-0483-EBD3-580E-EABEA5E284F0}"/>
                  </a:ext>
                </a:extLst>
              </p14:cNvPr>
              <p14:cNvContentPartPr/>
              <p14:nvPr/>
            </p14:nvContentPartPr>
            <p14:xfrm>
              <a:off x="362375" y="1975863"/>
              <a:ext cx="158942" cy="16547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99AFFC-0483-EBD3-580E-EABEA5E284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436" y="1957916"/>
                <a:ext cx="194462" cy="2010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D66AC44-FE3A-CD23-178D-C6CDC79AA14C}"/>
                  </a:ext>
                </a:extLst>
              </p14:cNvPr>
              <p14:cNvContentPartPr/>
              <p14:nvPr/>
            </p14:nvContentPartPr>
            <p14:xfrm>
              <a:off x="547132" y="1995100"/>
              <a:ext cx="440836" cy="15645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D66AC44-FE3A-CD23-178D-C6CDC79AA1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153" y="1977117"/>
                <a:ext cx="476434" cy="1920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C17F1A-8A4E-A06B-3246-04F3E96B0E32}"/>
                  </a:ext>
                </a:extLst>
              </p14:cNvPr>
              <p14:cNvContentPartPr/>
              <p14:nvPr/>
            </p14:nvContentPartPr>
            <p14:xfrm>
              <a:off x="1200366" y="1927153"/>
              <a:ext cx="75548" cy="312531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C17F1A-8A4E-A06B-3246-04F3E96B0E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2464" y="1909191"/>
                <a:ext cx="110995" cy="348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F2D6D2-E67B-CB75-79B3-61CAEFA5053A}"/>
                  </a:ext>
                </a:extLst>
              </p14:cNvPr>
              <p14:cNvContentPartPr/>
              <p14:nvPr/>
            </p14:nvContentPartPr>
            <p14:xfrm>
              <a:off x="1320658" y="2016611"/>
              <a:ext cx="99251" cy="177418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F2D6D2-E67B-CB75-79B3-61CAEFA505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2743" y="1998654"/>
                <a:ext cx="134723" cy="212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2E44EA-17CE-0A0E-8504-5E4E45941F0A}"/>
                  </a:ext>
                </a:extLst>
              </p14:cNvPr>
              <p14:cNvContentPartPr/>
              <p14:nvPr/>
            </p14:nvContentPartPr>
            <p14:xfrm>
              <a:off x="1499207" y="2011178"/>
              <a:ext cx="8708" cy="173297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2E44EA-17CE-0A0E-8504-5E4E45941F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73595" y="1993201"/>
                <a:ext cx="59419" cy="20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45DA7C-3CF9-5805-A1BF-A33C8179A7FD}"/>
                  </a:ext>
                </a:extLst>
              </p14:cNvPr>
              <p14:cNvContentPartPr/>
              <p14:nvPr/>
            </p14:nvContentPartPr>
            <p14:xfrm>
              <a:off x="1578810" y="2095323"/>
              <a:ext cx="93905" cy="108835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45DA7C-3CF9-5805-A1BF-A33C8179A7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0889" y="2077423"/>
                <a:ext cx="129388" cy="144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445E82C-24AD-8481-383A-0A3B9112FAAA}"/>
                  </a:ext>
                </a:extLst>
              </p14:cNvPr>
              <p14:cNvContentPartPr/>
              <p14:nvPr/>
            </p14:nvContentPartPr>
            <p14:xfrm>
              <a:off x="1690636" y="1936764"/>
              <a:ext cx="80453" cy="24599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445E82C-24AD-8481-383A-0A3B9112FA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2678" y="1918782"/>
                <a:ext cx="116010" cy="281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7A5958-A717-741A-9709-C1AE2766ED55}"/>
                  </a:ext>
                </a:extLst>
              </p14:cNvPr>
              <p14:cNvContentPartPr/>
              <p14:nvPr/>
            </p14:nvContentPartPr>
            <p14:xfrm>
              <a:off x="1778368" y="1849040"/>
              <a:ext cx="82198" cy="51635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7A5958-A717-741A-9709-C1AE2766ED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0421" y="1831049"/>
                <a:ext cx="117733" cy="551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766592-DD05-315C-1305-BDA26325D29B}"/>
                  </a:ext>
                </a:extLst>
              </p14:cNvPr>
              <p14:cNvContentPartPr/>
              <p14:nvPr/>
            </p14:nvContentPartPr>
            <p14:xfrm>
              <a:off x="844754" y="3309894"/>
              <a:ext cx="161311" cy="131887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766592-DD05-315C-1305-BDA26325D29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6791" y="3291975"/>
                <a:ext cx="196878" cy="167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E11CCF-FF5C-F0E6-AABE-CD545495D655}"/>
                  </a:ext>
                </a:extLst>
              </p14:cNvPr>
              <p14:cNvContentPartPr/>
              <p14:nvPr/>
            </p14:nvContentPartPr>
            <p14:xfrm>
              <a:off x="1015704" y="3316825"/>
              <a:ext cx="88520" cy="14015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E11CCF-FF5C-F0E6-AABE-CD545495D65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7785" y="3298902"/>
                <a:ext cx="124000" cy="175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B7496E1-5318-8D68-E53D-9F8A199BF7A0}"/>
                  </a:ext>
                </a:extLst>
              </p14:cNvPr>
              <p14:cNvContentPartPr/>
              <p14:nvPr/>
            </p14:nvContentPartPr>
            <p14:xfrm>
              <a:off x="1134325" y="3309035"/>
              <a:ext cx="115510" cy="12654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B7496E1-5318-8D68-E53D-9F8A199BF7A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6389" y="3291060"/>
                <a:ext cx="151024" cy="1621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EA2835D-AE11-61FA-68ED-26DFB62BD80C}"/>
                  </a:ext>
                </a:extLst>
              </p14:cNvPr>
              <p14:cNvContentPartPr/>
              <p14:nvPr/>
            </p14:nvContentPartPr>
            <p14:xfrm>
              <a:off x="927897" y="3614907"/>
              <a:ext cx="26180" cy="16892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EA2835D-AE11-61FA-68ED-26DFB62BD8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0208" y="3596937"/>
                <a:ext cx="61205" cy="2045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EA97176-BF86-81B2-9485-54F48F193BCB}"/>
                  </a:ext>
                </a:extLst>
              </p14:cNvPr>
              <p14:cNvContentPartPr/>
              <p14:nvPr/>
            </p14:nvContentPartPr>
            <p14:xfrm>
              <a:off x="944292" y="3534258"/>
              <a:ext cx="13679" cy="887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EA97176-BF86-81B2-9485-54F48F193B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6755" y="3517198"/>
                <a:ext cx="48403" cy="42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C851380-4278-CBB6-DF24-2FAAD41BC5E5}"/>
                  </a:ext>
                </a:extLst>
              </p14:cNvPr>
              <p14:cNvContentPartPr/>
              <p14:nvPr/>
            </p14:nvContentPartPr>
            <p14:xfrm>
              <a:off x="1032889" y="3584461"/>
              <a:ext cx="75000" cy="138761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C851380-4278-CBB6-DF24-2FAAD41BC5E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14946" y="3566487"/>
                <a:ext cx="110526" cy="174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A8D2B05-3AAC-B77B-53AB-FD923F4DBF91}"/>
                  </a:ext>
                </a:extLst>
              </p14:cNvPr>
              <p14:cNvContentPartPr/>
              <p14:nvPr/>
            </p14:nvContentPartPr>
            <p14:xfrm>
              <a:off x="1150867" y="3549327"/>
              <a:ext cx="261670" cy="15716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A8D2B05-3AAC-B77B-53AB-FD923F4DBF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32870" y="3531345"/>
                <a:ext cx="297303" cy="192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4588815-B340-1D0F-8A9A-877D1DD2D293}"/>
                  </a:ext>
                </a:extLst>
              </p14:cNvPr>
              <p14:cNvContentPartPr/>
              <p14:nvPr/>
            </p14:nvContentPartPr>
            <p14:xfrm>
              <a:off x="2583571" y="213175"/>
              <a:ext cx="239557" cy="261274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4588815-B340-1D0F-8A9A-877D1DD2D29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65613" y="195206"/>
                <a:ext cx="275113" cy="2968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2AC0BA7-587A-2D63-C0F4-A41D0985C9D9}"/>
                  </a:ext>
                </a:extLst>
              </p14:cNvPr>
              <p14:cNvContentPartPr/>
              <p14:nvPr/>
            </p14:nvContentPartPr>
            <p14:xfrm>
              <a:off x="2822322" y="157970"/>
              <a:ext cx="151534" cy="274711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2AC0BA7-587A-2D63-C0F4-A41D0985C9D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04368" y="139992"/>
                <a:ext cx="187083" cy="310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252E416-DBEA-09B5-923B-510BFB11CA97}"/>
                  </a:ext>
                </a:extLst>
              </p14:cNvPr>
              <p14:cNvContentPartPr/>
              <p14:nvPr/>
            </p14:nvContentPartPr>
            <p14:xfrm>
              <a:off x="3032777" y="232380"/>
              <a:ext cx="178340" cy="18326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252E416-DBEA-09B5-923B-510BFB11CA9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14835" y="214413"/>
                <a:ext cx="213864" cy="2188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073ACFF-B224-EE05-11F4-82FB6F775960}"/>
                  </a:ext>
                </a:extLst>
              </p14:cNvPr>
              <p14:cNvContentPartPr/>
              <p14:nvPr/>
            </p14:nvContentPartPr>
            <p14:xfrm>
              <a:off x="3294715" y="425818"/>
              <a:ext cx="19294" cy="51865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073ACFF-B224-EE05-11F4-82FB6F77596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77175" y="407934"/>
                <a:ext cx="54023" cy="872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E098FDC-9383-B497-A4B2-937FEE90A507}"/>
                  </a:ext>
                </a:extLst>
              </p14:cNvPr>
              <p14:cNvContentPartPr/>
              <p14:nvPr/>
            </p14:nvContentPartPr>
            <p14:xfrm>
              <a:off x="3359019" y="184589"/>
              <a:ext cx="48158" cy="245473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E098FDC-9383-B497-A4B2-937FEE90A50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41183" y="166619"/>
                <a:ext cx="83474" cy="281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9B56EFE-6E8C-0C52-2433-4C9688FC4056}"/>
                  </a:ext>
                </a:extLst>
              </p14:cNvPr>
              <p14:cNvContentPartPr/>
              <p14:nvPr/>
            </p14:nvContentPartPr>
            <p14:xfrm>
              <a:off x="3352205" y="56216"/>
              <a:ext cx="8708" cy="8708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9B56EFE-6E8C-0C52-2433-4C9688FC40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16805" y="-52634"/>
                <a:ext cx="870800" cy="224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2032E49-65D8-F62F-6F1C-B9409F4FEBD3}"/>
                  </a:ext>
                </a:extLst>
              </p14:cNvPr>
              <p14:cNvContentPartPr/>
              <p14:nvPr/>
            </p14:nvContentPartPr>
            <p14:xfrm>
              <a:off x="3454338" y="154481"/>
              <a:ext cx="137476" cy="167453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2032E49-65D8-F62F-6F1C-B9409F4FEBD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36391" y="136514"/>
                <a:ext cx="173012" cy="203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662DE92-3E74-C13C-5414-D59E0DB99224}"/>
                  </a:ext>
                </a:extLst>
              </p14:cNvPr>
              <p14:cNvContentPartPr/>
              <p14:nvPr/>
            </p14:nvContentPartPr>
            <p14:xfrm>
              <a:off x="3688037" y="166917"/>
              <a:ext cx="267048" cy="174279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662DE92-3E74-C13C-5414-D59E0DB9922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70066" y="148987"/>
                <a:ext cx="302630" cy="209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89B8F15-27E5-DFFC-F517-B59128116441}"/>
                  </a:ext>
                </a:extLst>
              </p14:cNvPr>
              <p14:cNvContentPartPr/>
              <p14:nvPr/>
            </p14:nvContentPartPr>
            <p14:xfrm>
              <a:off x="4559881" y="342019"/>
              <a:ext cx="977596" cy="23862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89B8F15-27E5-DFFC-F517-B5912811644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41884" y="324473"/>
                <a:ext cx="1013230" cy="58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7006F9D-E46E-328D-83EB-F8DE9CF9A23C}"/>
                  </a:ext>
                </a:extLst>
              </p14:cNvPr>
              <p14:cNvContentPartPr/>
              <p14:nvPr/>
            </p14:nvContentPartPr>
            <p14:xfrm>
              <a:off x="5439752" y="296338"/>
              <a:ext cx="125817" cy="143738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7006F9D-E46E-328D-83EB-F8DE9CF9A23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21829" y="278371"/>
                <a:ext cx="161304" cy="179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192CD92-6BEC-5014-F82E-0E89F3699736}"/>
                  </a:ext>
                </a:extLst>
              </p14:cNvPr>
              <p14:cNvContentPartPr/>
              <p14:nvPr/>
            </p14:nvContentPartPr>
            <p14:xfrm>
              <a:off x="6183511" y="305097"/>
              <a:ext cx="59398" cy="362049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192CD92-6BEC-5014-F82E-0E89F36997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65620" y="287120"/>
                <a:ext cx="94822" cy="397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D83F3DE-941D-DED3-5236-8A75251944E2}"/>
                  </a:ext>
                </a:extLst>
              </p14:cNvPr>
              <p14:cNvContentPartPr/>
              <p14:nvPr/>
            </p14:nvContentPartPr>
            <p14:xfrm>
              <a:off x="6192823" y="309004"/>
              <a:ext cx="106309" cy="146233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D83F3DE-941D-DED3-5236-8A75251944E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74865" y="291039"/>
                <a:ext cx="141865" cy="181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8B216A4-F2FF-8ADF-28B4-51325DE062A8}"/>
                  </a:ext>
                </a:extLst>
              </p14:cNvPr>
              <p14:cNvContentPartPr/>
              <p14:nvPr/>
            </p14:nvContentPartPr>
            <p14:xfrm>
              <a:off x="6367486" y="319319"/>
              <a:ext cx="130086" cy="134023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8B216A4-F2FF-8ADF-28B4-51325DE062A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49518" y="301401"/>
                <a:ext cx="165662" cy="169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A1FFCD9-3D30-8ECB-C322-B1090033B537}"/>
                  </a:ext>
                </a:extLst>
              </p14:cNvPr>
              <p14:cNvContentPartPr/>
              <p14:nvPr/>
            </p14:nvContentPartPr>
            <p14:xfrm>
              <a:off x="6533767" y="271428"/>
              <a:ext cx="156283" cy="184262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A1FFCD9-3D30-8ECB-C322-B1090033B53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15803" y="253469"/>
                <a:ext cx="191851" cy="219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CE2F7D1-0C66-CFE3-0C7A-EC05971830AE}"/>
                  </a:ext>
                </a:extLst>
              </p14:cNvPr>
              <p14:cNvContentPartPr/>
              <p14:nvPr/>
            </p14:nvContentPartPr>
            <p14:xfrm>
              <a:off x="6696703" y="172401"/>
              <a:ext cx="712359" cy="477936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CE2F7D1-0C66-CFE3-0C7A-EC05971830A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78714" y="154420"/>
                <a:ext cx="747977" cy="5135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159867B-9420-E688-D30F-E4BCCCEDC771}"/>
                  </a:ext>
                </a:extLst>
              </p14:cNvPr>
              <p14:cNvContentPartPr/>
              <p14:nvPr/>
            </p14:nvContentPartPr>
            <p14:xfrm>
              <a:off x="7247759" y="214229"/>
              <a:ext cx="278779" cy="31549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159867B-9420-E688-D30F-E4BCCCEDC7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29796" y="196505"/>
                <a:ext cx="314345" cy="66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7D5E2C-A398-8DBF-0133-DE46DF3A9EA0}"/>
                  </a:ext>
                </a:extLst>
              </p14:cNvPr>
              <p14:cNvContentPartPr/>
              <p14:nvPr/>
            </p14:nvContentPartPr>
            <p14:xfrm>
              <a:off x="2612784" y="533928"/>
              <a:ext cx="530848" cy="20891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7D5E2C-A398-8DBF-0133-DE46DF3A9EA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94801" y="516519"/>
                <a:ext cx="566454" cy="553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10A8070-53EE-4020-5956-5A6713663979}"/>
                  </a:ext>
                </a:extLst>
              </p14:cNvPr>
              <p14:cNvContentPartPr/>
              <p14:nvPr/>
            </p14:nvContentPartPr>
            <p14:xfrm>
              <a:off x="3384610" y="466818"/>
              <a:ext cx="506735" cy="90691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10A8070-53EE-4020-5956-5A671366397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366628" y="448895"/>
                <a:ext cx="542340" cy="126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129808E-8F22-32FC-0BEB-42F530ABE98B}"/>
                  </a:ext>
                </a:extLst>
              </p14:cNvPr>
              <p14:cNvContentPartPr/>
              <p14:nvPr/>
            </p14:nvContentPartPr>
            <p14:xfrm>
              <a:off x="2670161" y="902344"/>
              <a:ext cx="202143" cy="660018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129808E-8F22-32FC-0BEB-42F530ABE98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52177" y="884350"/>
                <a:ext cx="237752" cy="695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348781F-7D32-CE61-F76F-AE281B0BAEB9}"/>
                  </a:ext>
                </a:extLst>
              </p14:cNvPr>
              <p14:cNvContentPartPr/>
              <p14:nvPr/>
            </p14:nvContentPartPr>
            <p14:xfrm>
              <a:off x="4342422" y="843174"/>
              <a:ext cx="151024" cy="685521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348781F-7D32-CE61-F76F-AE281B0BAEB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24486" y="825181"/>
                <a:ext cx="186538" cy="7211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B04F57B-43DC-2079-CB36-1BBE8A0B6188}"/>
                  </a:ext>
                </a:extLst>
              </p14:cNvPr>
              <p14:cNvContentPartPr/>
              <p14:nvPr/>
            </p14:nvContentPartPr>
            <p14:xfrm>
              <a:off x="3090419" y="1296548"/>
              <a:ext cx="238870" cy="8708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B04F57B-43DC-2079-CB36-1BBE8A0B618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072459" y="1270936"/>
                <a:ext cx="274431" cy="59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77B0089-943A-A15A-189C-6247B93F64B6}"/>
                  </a:ext>
                </a:extLst>
              </p14:cNvPr>
              <p14:cNvContentPartPr/>
              <p14:nvPr/>
            </p14:nvContentPartPr>
            <p14:xfrm>
              <a:off x="3590627" y="1293359"/>
              <a:ext cx="10941" cy="12432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77B0089-943A-A15A-189C-6247B93F64B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572980" y="1275599"/>
                <a:ext cx="45882" cy="47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0E8C10A-6C2A-A852-1FBF-DB95385929F7}"/>
                  </a:ext>
                </a:extLst>
              </p14:cNvPr>
              <p14:cNvContentPartPr/>
              <p14:nvPr/>
            </p14:nvContentPartPr>
            <p14:xfrm>
              <a:off x="3587183" y="1078196"/>
              <a:ext cx="8708" cy="8708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0E8C10A-6C2A-A852-1FBF-DB95385929F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151783" y="642796"/>
                <a:ext cx="870800" cy="8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D5B2BBE-64AB-62FC-B1A4-1D216A0B9D4D}"/>
                  </a:ext>
                </a:extLst>
              </p14:cNvPr>
              <p14:cNvContentPartPr/>
              <p14:nvPr/>
            </p14:nvContentPartPr>
            <p14:xfrm>
              <a:off x="3785167" y="1179721"/>
              <a:ext cx="456126" cy="42195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D5B2BBE-64AB-62FC-B1A4-1D216A0B9D4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767181" y="1161842"/>
                <a:ext cx="491738" cy="77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C8AFD1C-F84A-35C9-179B-C339BEB08295}"/>
                  </a:ext>
                </a:extLst>
              </p14:cNvPr>
              <p14:cNvContentPartPr/>
              <p14:nvPr/>
            </p14:nvContentPartPr>
            <p14:xfrm>
              <a:off x="3409817" y="425521"/>
              <a:ext cx="64426" cy="3163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C8AFD1C-F84A-35C9-179B-C339BEB0829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91921" y="407545"/>
                <a:ext cx="99860" cy="3519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5E6107D-0FBA-C4B3-DB0B-3047E3A84D5D}"/>
                  </a:ext>
                </a:extLst>
              </p14:cNvPr>
              <p14:cNvContentPartPr/>
              <p14:nvPr/>
            </p14:nvContentPartPr>
            <p14:xfrm>
              <a:off x="3580868" y="404260"/>
              <a:ext cx="8708" cy="228536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5E6107D-0FBA-C4B3-DB0B-3047E3A84D5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559098" y="386265"/>
                <a:ext cx="51813" cy="2641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84246AE-BEFF-10D2-DAF6-33BCB8BE12B2}"/>
                  </a:ext>
                </a:extLst>
              </p14:cNvPr>
              <p14:cNvContentPartPr/>
              <p14:nvPr/>
            </p14:nvContentPartPr>
            <p14:xfrm>
              <a:off x="3769239" y="433727"/>
              <a:ext cx="19074" cy="183155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84246AE-BEFF-10D2-DAF6-33BCB8BE12B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51578" y="415771"/>
                <a:ext cx="54043" cy="2187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CE544A1-FA3F-7E40-73BD-01A160435967}"/>
                  </a:ext>
                </a:extLst>
              </p14:cNvPr>
              <p14:cNvContentPartPr/>
              <p14:nvPr/>
            </p14:nvContentPartPr>
            <p14:xfrm>
              <a:off x="3905085" y="472762"/>
              <a:ext cx="19512" cy="234403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CE544A1-FA3F-7E40-73BD-01A16043596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87664" y="454786"/>
                <a:ext cx="54006" cy="269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4040DA8-1476-28E0-6E4A-29C8A95A5F23}"/>
                  </a:ext>
                </a:extLst>
              </p14:cNvPr>
              <p14:cNvContentPartPr/>
              <p14:nvPr/>
            </p14:nvContentPartPr>
            <p14:xfrm>
              <a:off x="2712328" y="13734"/>
              <a:ext cx="210763" cy="86725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4040DA8-1476-28E0-6E4A-29C8A95A5F2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94345" y="-4184"/>
                <a:ext cx="246370" cy="1222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42F78BA-177E-FB74-FD3E-5FDB0EFF9491}"/>
                  </a:ext>
                </a:extLst>
              </p14:cNvPr>
              <p14:cNvContentPartPr/>
              <p14:nvPr/>
            </p14:nvContentPartPr>
            <p14:xfrm>
              <a:off x="3707096" y="-66879"/>
              <a:ext cx="227738" cy="89229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42F78BA-177E-FB74-FD3E-5FDB0EFF949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89136" y="-84796"/>
                <a:ext cx="263300" cy="124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A4C8FA9-509C-0304-E100-F085B6C20155}"/>
                  </a:ext>
                </a:extLst>
              </p14:cNvPr>
              <p14:cNvContentPartPr/>
              <p14:nvPr/>
            </p14:nvContentPartPr>
            <p14:xfrm>
              <a:off x="5210571" y="1414265"/>
              <a:ext cx="2322839" cy="1954944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A4C8FA9-509C-0304-E100-F085B6C2015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192573" y="1396270"/>
                <a:ext cx="2358475" cy="1990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F021318-DC81-FBCC-3965-BFD077E736CC}"/>
                  </a:ext>
                </a:extLst>
              </p14:cNvPr>
              <p14:cNvContentPartPr/>
              <p14:nvPr/>
            </p14:nvContentPartPr>
            <p14:xfrm>
              <a:off x="5879391" y="1614147"/>
              <a:ext cx="317447" cy="1939368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F021318-DC81-FBCC-3965-BFD077E736C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61416" y="1596153"/>
                <a:ext cx="353038" cy="19749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80A5B5B-DD23-310E-9109-616EA5775BA3}"/>
                  </a:ext>
                </a:extLst>
              </p14:cNvPr>
              <p14:cNvContentPartPr/>
              <p14:nvPr/>
            </p14:nvContentPartPr>
            <p14:xfrm>
              <a:off x="6602781" y="1575281"/>
              <a:ext cx="225602" cy="1859318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80A5B5B-DD23-310E-9109-616EA5775BA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584790" y="1557285"/>
                <a:ext cx="261223" cy="1894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56A9500-F7D0-1E69-F22B-318E5C439024}"/>
                  </a:ext>
                </a:extLst>
              </p14:cNvPr>
              <p14:cNvContentPartPr/>
              <p14:nvPr/>
            </p14:nvContentPartPr>
            <p14:xfrm>
              <a:off x="5535895" y="1910400"/>
              <a:ext cx="69707" cy="242702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56A9500-F7D0-1E69-F22B-318E5C43902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518021" y="1892449"/>
                <a:ext cx="105097" cy="278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A35E163-A988-60C3-A90A-9D0649012FDA}"/>
                  </a:ext>
                </a:extLst>
              </p14:cNvPr>
              <p14:cNvContentPartPr/>
              <p14:nvPr/>
            </p14:nvContentPartPr>
            <p14:xfrm>
              <a:off x="6164642" y="1880277"/>
              <a:ext cx="134327" cy="22897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A35E163-A988-60C3-A90A-9D0649012FD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146732" y="1862304"/>
                <a:ext cx="169789" cy="2645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BAA59DA-B17B-E4C0-27CB-08C0B2BAB395}"/>
                  </a:ext>
                </a:extLst>
              </p14:cNvPr>
              <p14:cNvContentPartPr/>
              <p14:nvPr/>
            </p14:nvContentPartPr>
            <p14:xfrm>
              <a:off x="6180194" y="1986915"/>
              <a:ext cx="137375" cy="13802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BAA59DA-B17B-E4C0-27CB-08C0B2BAB39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62213" y="1969220"/>
                <a:ext cx="172977" cy="488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B3CDD17-458F-9327-DB43-886FF8F00C22}"/>
                  </a:ext>
                </a:extLst>
              </p14:cNvPr>
              <p14:cNvContentPartPr/>
              <p14:nvPr/>
            </p14:nvContentPartPr>
            <p14:xfrm>
              <a:off x="6814919" y="1846234"/>
              <a:ext cx="140415" cy="29097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B3CDD17-458F-9327-DB43-886FF8F00C2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796963" y="1828251"/>
                <a:ext cx="175968" cy="3265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C20B31F-1C43-6102-E3DB-42F7C4431552}"/>
                  </a:ext>
                </a:extLst>
              </p14:cNvPr>
              <p14:cNvContentPartPr/>
              <p14:nvPr/>
            </p14:nvContentPartPr>
            <p14:xfrm>
              <a:off x="7022493" y="1905425"/>
              <a:ext cx="113476" cy="13827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C20B31F-1C43-6102-E3DB-42F7C443155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004538" y="1887468"/>
                <a:ext cx="149027" cy="173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1EF4D43-65B8-D581-F4E9-C24B8FD48383}"/>
                  </a:ext>
                </a:extLst>
              </p14:cNvPr>
              <p14:cNvContentPartPr/>
              <p14:nvPr/>
            </p14:nvContentPartPr>
            <p14:xfrm>
              <a:off x="5596228" y="2353822"/>
              <a:ext cx="318120" cy="177605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1EF4D43-65B8-D581-F4E9-C24B8FD4838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78255" y="2335846"/>
                <a:ext cx="353706" cy="2131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1AF1B1C-909C-B674-3E2F-6A523E883EFA}"/>
                  </a:ext>
                </a:extLst>
              </p14:cNvPr>
              <p14:cNvContentPartPr/>
              <p14:nvPr/>
            </p14:nvContentPartPr>
            <p14:xfrm>
              <a:off x="6253878" y="2314717"/>
              <a:ext cx="152129" cy="243221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1AF1B1C-909C-B674-3E2F-6A523E883EF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35896" y="2296727"/>
                <a:ext cx="187734" cy="278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D480675-6C2A-576A-79AC-938FE3C2E0C3}"/>
                  </a:ext>
                </a:extLst>
              </p14:cNvPr>
              <p14:cNvContentPartPr/>
              <p14:nvPr/>
            </p14:nvContentPartPr>
            <p14:xfrm>
              <a:off x="6891698" y="2331426"/>
              <a:ext cx="182042" cy="188063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D480675-6C2A-576A-79AC-938FE3C2E0C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873745" y="2313447"/>
                <a:ext cx="217589" cy="223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CDD5A71-2732-94A8-3B84-FB8D51A65BEF}"/>
                  </a:ext>
                </a:extLst>
              </p14:cNvPr>
              <p14:cNvContentPartPr/>
              <p14:nvPr/>
            </p14:nvContentPartPr>
            <p14:xfrm>
              <a:off x="7130025" y="2304965"/>
              <a:ext cx="202421" cy="131816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CDD5A71-2732-94A8-3B84-FB8D51A65BE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112080" y="2287006"/>
                <a:ext cx="237952" cy="167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D5EC5B5-811A-50F8-621F-378E0AE84687}"/>
                  </a:ext>
                </a:extLst>
              </p14:cNvPr>
              <p14:cNvContentPartPr/>
              <p14:nvPr/>
            </p14:nvContentPartPr>
            <p14:xfrm>
              <a:off x="3290419" y="3514512"/>
              <a:ext cx="71164" cy="304648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D5EC5B5-811A-50F8-621F-378E0AE8468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272539" y="3496528"/>
                <a:ext cx="106567" cy="340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53A794F-6560-E4B8-B19D-8EE3E7426605}"/>
                  </a:ext>
                </a:extLst>
              </p14:cNvPr>
              <p14:cNvContentPartPr/>
              <p14:nvPr/>
            </p14:nvContentPartPr>
            <p14:xfrm>
              <a:off x="3697051" y="3392732"/>
              <a:ext cx="733983" cy="585248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53A794F-6560-E4B8-B19D-8EE3E742660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79061" y="3374747"/>
                <a:ext cx="769603" cy="620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497F96E-B2B4-2B81-4497-396846273692}"/>
                  </a:ext>
                </a:extLst>
              </p14:cNvPr>
              <p14:cNvContentPartPr/>
              <p14:nvPr/>
            </p14:nvContentPartPr>
            <p14:xfrm>
              <a:off x="4812790" y="3602789"/>
              <a:ext cx="95798" cy="146402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497F96E-B2B4-2B81-4497-39684627369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94850" y="3584848"/>
                <a:ext cx="131319" cy="181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016E18C-DE7E-3D5E-4356-4C2A28B0CCF1}"/>
                  </a:ext>
                </a:extLst>
              </p14:cNvPr>
              <p14:cNvContentPartPr/>
              <p14:nvPr/>
            </p14:nvContentPartPr>
            <p14:xfrm>
              <a:off x="5032839" y="3562350"/>
              <a:ext cx="115100" cy="246948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016E18C-DE7E-3D5E-4356-4C2A28B0CCF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014911" y="3544377"/>
                <a:ext cx="150598" cy="282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CC53E5B-19D7-6C14-3C96-6C7299E9407F}"/>
                  </a:ext>
                </a:extLst>
              </p14:cNvPr>
              <p14:cNvContentPartPr/>
              <p14:nvPr/>
            </p14:nvContentPartPr>
            <p14:xfrm>
              <a:off x="5159913" y="3418584"/>
              <a:ext cx="256185" cy="330596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CC53E5B-19D7-6C14-3C96-6C7299E9407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41922" y="3400597"/>
                <a:ext cx="291806" cy="36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17707A5-3220-4159-742A-8C9B0184A72F}"/>
                  </a:ext>
                </a:extLst>
              </p14:cNvPr>
              <p14:cNvContentPartPr/>
              <p14:nvPr/>
            </p14:nvContentPartPr>
            <p14:xfrm>
              <a:off x="4996458" y="3938417"/>
              <a:ext cx="30368" cy="365943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17707A5-3220-4159-742A-8C9B0184A72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978802" y="3920443"/>
                <a:ext cx="65327" cy="4015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DE7E5CE-427C-CC3D-F241-1EEC5E24EC76}"/>
                  </a:ext>
                </a:extLst>
              </p14:cNvPr>
              <p14:cNvContentPartPr/>
              <p14:nvPr/>
            </p14:nvContentPartPr>
            <p14:xfrm>
              <a:off x="4694834" y="4512770"/>
              <a:ext cx="223186" cy="355788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DE7E5CE-427C-CC3D-F241-1EEC5E24EC7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676864" y="4494783"/>
                <a:ext cx="258766" cy="391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55203CE-DEF2-9845-C89C-C59FB9763FCB}"/>
                  </a:ext>
                </a:extLst>
              </p14:cNvPr>
              <p14:cNvContentPartPr/>
              <p14:nvPr/>
            </p14:nvContentPartPr>
            <p14:xfrm>
              <a:off x="5011725" y="4529866"/>
              <a:ext cx="170421" cy="175932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55203CE-DEF2-9845-C89C-C59FB9763FC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993748" y="4511914"/>
                <a:ext cx="206015" cy="211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937C04A-49DE-033B-EB39-A70097A94023}"/>
                  </a:ext>
                </a:extLst>
              </p14:cNvPr>
              <p14:cNvContentPartPr/>
              <p14:nvPr/>
            </p14:nvContentPartPr>
            <p14:xfrm>
              <a:off x="5249678" y="4448411"/>
              <a:ext cx="178894" cy="251576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937C04A-49DE-033B-EB39-A70097A9402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231717" y="4430441"/>
                <a:ext cx="214457" cy="287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63DC0BB-6C41-2C69-4982-06CBA62A2BCC}"/>
                  </a:ext>
                </a:extLst>
              </p14:cNvPr>
              <p14:cNvContentPartPr/>
              <p14:nvPr/>
            </p14:nvContentPartPr>
            <p14:xfrm>
              <a:off x="5434642" y="4154856"/>
              <a:ext cx="581380" cy="555213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63DC0BB-6C41-2C69-4982-06CBA62A2BC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416643" y="4136865"/>
                <a:ext cx="617019" cy="590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B4439AD-3594-039C-8CE9-AD35B2DF38D8}"/>
                  </a:ext>
                </a:extLst>
              </p14:cNvPr>
              <p14:cNvContentPartPr/>
              <p14:nvPr/>
            </p14:nvContentPartPr>
            <p14:xfrm>
              <a:off x="5902182" y="4225428"/>
              <a:ext cx="498805" cy="93564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B4439AD-3594-039C-8CE9-AD35B2DF38D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884201" y="4207504"/>
                <a:ext cx="534408" cy="129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345CA39-4197-70EC-ED5C-282C077BDCCA}"/>
                  </a:ext>
                </a:extLst>
              </p14:cNvPr>
              <p14:cNvContentPartPr/>
              <p14:nvPr/>
            </p14:nvContentPartPr>
            <p14:xfrm>
              <a:off x="3689322" y="4116033"/>
              <a:ext cx="150836" cy="501469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345CA39-4197-70EC-ED5C-282C077BDCC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671365" y="4098046"/>
                <a:ext cx="186390" cy="537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21837B6-2A36-D617-3272-96215DBBA598}"/>
                  </a:ext>
                </a:extLst>
              </p14:cNvPr>
              <p14:cNvContentPartPr/>
              <p14:nvPr/>
            </p14:nvContentPartPr>
            <p14:xfrm>
              <a:off x="3477147" y="4626726"/>
              <a:ext cx="201325" cy="4180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21837B6-2A36-D617-3272-96215DBBA59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459204" y="4608739"/>
                <a:ext cx="236853" cy="453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0C7D81B-DE5F-B1D2-022F-F2D77A5D9F84}"/>
                  </a:ext>
                </a:extLst>
              </p14:cNvPr>
              <p14:cNvContentPartPr/>
              <p14:nvPr/>
            </p14:nvContentPartPr>
            <p14:xfrm>
              <a:off x="4262097" y="4553672"/>
              <a:ext cx="154533" cy="466201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0C7D81B-DE5F-B1D2-022F-F2D77A5D9F8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244128" y="4535686"/>
                <a:ext cx="190112" cy="501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86DB0DE-D5BF-F7B3-B679-4820EACA7DE6}"/>
                  </a:ext>
                </a:extLst>
              </p14:cNvPr>
              <p14:cNvContentPartPr/>
              <p14:nvPr/>
            </p14:nvContentPartPr>
            <p14:xfrm>
              <a:off x="2978561" y="4367978"/>
              <a:ext cx="8708" cy="8708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86DB0DE-D5BF-F7B3-B679-4820EACA7DE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543161" y="3932578"/>
                <a:ext cx="870800" cy="8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5B725D6-29D5-0581-7101-9ED6E4AB9B11}"/>
                  </a:ext>
                </a:extLst>
              </p14:cNvPr>
              <p14:cNvContentPartPr/>
              <p14:nvPr/>
            </p14:nvContentPartPr>
            <p14:xfrm>
              <a:off x="2129641" y="4343825"/>
              <a:ext cx="196596" cy="365364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5B725D6-29D5-0581-7101-9ED6E4AB9B1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111671" y="4325844"/>
                <a:ext cx="232177" cy="4009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58C9EA9-2887-B0E0-7C6F-D7F86A363886}"/>
                  </a:ext>
                </a:extLst>
              </p14:cNvPr>
              <p14:cNvContentPartPr/>
              <p14:nvPr/>
            </p14:nvContentPartPr>
            <p14:xfrm>
              <a:off x="2352759" y="4355208"/>
              <a:ext cx="154117" cy="272541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58C9EA9-2887-B0E0-7C6F-D7F86A36388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334797" y="4337230"/>
                <a:ext cx="189682" cy="308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C0EA06C-0143-9E5F-3711-39B289C1E805}"/>
                  </a:ext>
                </a:extLst>
              </p14:cNvPr>
              <p14:cNvContentPartPr/>
              <p14:nvPr/>
            </p14:nvContentPartPr>
            <p14:xfrm>
              <a:off x="2577745" y="4505805"/>
              <a:ext cx="87210" cy="9979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C0EA06C-0143-9E5F-3711-39B289C1E80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559801" y="4488600"/>
                <a:ext cx="122740" cy="44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40E6F39-FA08-500B-3E2D-D50383E17892}"/>
                  </a:ext>
                </a:extLst>
              </p14:cNvPr>
              <p14:cNvContentPartPr/>
              <p14:nvPr/>
            </p14:nvContentPartPr>
            <p14:xfrm>
              <a:off x="2784405" y="4322564"/>
              <a:ext cx="145164" cy="285634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40E6F39-FA08-500B-3E2D-D50383E1789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766439" y="4304600"/>
                <a:ext cx="180736" cy="3212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AA5A9C5-BD85-525F-A9C8-DB830DDD791D}"/>
                  </a:ext>
                </a:extLst>
              </p14:cNvPr>
              <p14:cNvContentPartPr/>
              <p14:nvPr/>
            </p14:nvContentPartPr>
            <p14:xfrm>
              <a:off x="2962049" y="4349543"/>
              <a:ext cx="124489" cy="215139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AA5A9C5-BD85-525F-A9C8-DB830DDD791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44111" y="4331585"/>
                <a:ext cx="160006" cy="250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4196D6B-83DF-CFC2-4C60-CFB7260F26B4}"/>
                  </a:ext>
                </a:extLst>
              </p14:cNvPr>
              <p14:cNvContentPartPr/>
              <p14:nvPr/>
            </p14:nvContentPartPr>
            <p14:xfrm>
              <a:off x="3000465" y="4220032"/>
              <a:ext cx="109329" cy="112311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4196D6B-83DF-CFC2-4C60-CFB7260F26B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982542" y="4202091"/>
                <a:ext cx="144816" cy="147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18F54A3-3716-7F51-3E7D-1E0267BC100C}"/>
                  </a:ext>
                </a:extLst>
              </p14:cNvPr>
              <p14:cNvContentPartPr/>
              <p14:nvPr/>
            </p14:nvContentPartPr>
            <p14:xfrm>
              <a:off x="3179394" y="4160511"/>
              <a:ext cx="68234" cy="559015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18F54A3-3716-7F51-3E7D-1E0267BC100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161438" y="4142525"/>
                <a:ext cx="103788" cy="594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F30E719-A8DE-BEAE-52C2-D40EC4A126A2}"/>
                  </a:ext>
                </a:extLst>
              </p14:cNvPr>
              <p14:cNvContentPartPr/>
              <p14:nvPr/>
            </p14:nvContentPartPr>
            <p14:xfrm>
              <a:off x="3283015" y="4500039"/>
              <a:ext cx="42023" cy="70368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F30E719-A8DE-BEAE-52C2-D40EC4A126A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265209" y="4482179"/>
                <a:ext cx="77280" cy="105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C4877A4-B099-5F80-0BDC-5D7062327782}"/>
                  </a:ext>
                </a:extLst>
              </p14:cNvPr>
              <p14:cNvContentPartPr/>
              <p14:nvPr/>
            </p14:nvContentPartPr>
            <p14:xfrm>
              <a:off x="7213026" y="3827944"/>
              <a:ext cx="192527" cy="285174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C4877A4-B099-5F80-0BDC-5D706232778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195033" y="3809986"/>
                <a:ext cx="228153" cy="3207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87CE545-E01B-4243-3353-32CA0FF5A9BD}"/>
                  </a:ext>
                </a:extLst>
              </p14:cNvPr>
              <p14:cNvContentPartPr/>
              <p14:nvPr/>
            </p14:nvContentPartPr>
            <p14:xfrm>
              <a:off x="7444255" y="3767293"/>
              <a:ext cx="173900" cy="350328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87CE545-E01B-4243-3353-32CA0FF5A9B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26290" y="3749309"/>
                <a:ext cx="209470" cy="385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15DEDFE-B4B4-7EFC-BF3D-6FCDD9BE5DB3}"/>
                  </a:ext>
                </a:extLst>
              </p14:cNvPr>
              <p14:cNvContentPartPr/>
              <p14:nvPr/>
            </p14:nvContentPartPr>
            <p14:xfrm>
              <a:off x="7646465" y="3531315"/>
              <a:ext cx="88069" cy="174353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15DEDFE-B4B4-7EFC-BF3D-6FCDD9BE5DB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628565" y="3513340"/>
                <a:ext cx="123511" cy="209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F2C5D7B-6BE5-07B4-68CA-08E5BE52AC29}"/>
                  </a:ext>
                </a:extLst>
              </p14:cNvPr>
              <p14:cNvContentPartPr/>
              <p14:nvPr/>
            </p14:nvContentPartPr>
            <p14:xfrm>
              <a:off x="7857623" y="3451196"/>
              <a:ext cx="261801" cy="789665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F2C5D7B-6BE5-07B4-68CA-08E5BE52AC2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839642" y="3433200"/>
                <a:ext cx="297403" cy="825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1D69982-41FA-72AD-8197-C9AE95708F66}"/>
                  </a:ext>
                </a:extLst>
              </p14:cNvPr>
              <p14:cNvContentPartPr/>
              <p14:nvPr/>
            </p14:nvContentPartPr>
            <p14:xfrm>
              <a:off x="8063696" y="3982503"/>
              <a:ext cx="65848" cy="106955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1D69982-41FA-72AD-8197-C9AE95708F6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045803" y="3964558"/>
                <a:ext cx="101277" cy="142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2087FD9-3D21-9245-6520-759DDB853D3C}"/>
                  </a:ext>
                </a:extLst>
              </p14:cNvPr>
              <p14:cNvContentPartPr/>
              <p14:nvPr/>
            </p14:nvContentPartPr>
            <p14:xfrm>
              <a:off x="3633574" y="4751444"/>
              <a:ext cx="54309" cy="218056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2087FD9-3D21-9245-6520-759DDB853D3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615591" y="4733482"/>
                <a:ext cx="89916" cy="253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905357B-6877-508E-908F-7E112683EBFD}"/>
                  </a:ext>
                </a:extLst>
              </p14:cNvPr>
              <p14:cNvContentPartPr/>
              <p14:nvPr/>
            </p14:nvContentPartPr>
            <p14:xfrm>
              <a:off x="3725380" y="4708825"/>
              <a:ext cx="146573" cy="313576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905357B-6877-508E-908F-7E112683EBF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707462" y="4690845"/>
                <a:ext cx="182052" cy="349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0454D7B-690B-7581-0341-5C092E3A6EA5}"/>
                  </a:ext>
                </a:extLst>
              </p14:cNvPr>
              <p14:cNvContentPartPr/>
              <p14:nvPr/>
            </p14:nvContentPartPr>
            <p14:xfrm>
              <a:off x="3995354" y="4687921"/>
              <a:ext cx="329355" cy="289749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0454D7B-690B-7581-0341-5C092E3A6EA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977376" y="4669946"/>
                <a:ext cx="364951" cy="325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AFB4EA2-8985-C965-828F-1C80E51BB6F6}"/>
                  </a:ext>
                </a:extLst>
              </p14:cNvPr>
              <p14:cNvContentPartPr/>
              <p14:nvPr/>
            </p14:nvContentPartPr>
            <p14:xfrm>
              <a:off x="6055203" y="4720615"/>
              <a:ext cx="186078" cy="329725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AFB4EA2-8985-C965-828F-1C80E51BB6F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037242" y="4702637"/>
                <a:ext cx="221641" cy="365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A4CD51F-68B6-75BF-A1D4-14F38E829063}"/>
                  </a:ext>
                </a:extLst>
              </p14:cNvPr>
              <p14:cNvContentPartPr/>
              <p14:nvPr/>
            </p14:nvContentPartPr>
            <p14:xfrm>
              <a:off x="6269838" y="4666390"/>
              <a:ext cx="179416" cy="294629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A4CD51F-68B6-75BF-A1D4-14F38E82906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251860" y="4648403"/>
                <a:ext cx="215012" cy="330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EF1C64B-4375-95D5-D594-1D52E450DCB3}"/>
                  </a:ext>
                </a:extLst>
              </p14:cNvPr>
              <p14:cNvContentPartPr/>
              <p14:nvPr/>
            </p14:nvContentPartPr>
            <p14:xfrm>
              <a:off x="6702071" y="4773662"/>
              <a:ext cx="96584" cy="40502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EF1C64B-4375-95D5-D594-1D52E450DCB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684185" y="4755741"/>
                <a:ext cx="131998" cy="75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541B4FA-8FF0-F4FA-DC57-5911906705B1}"/>
                  </a:ext>
                </a:extLst>
              </p14:cNvPr>
              <p14:cNvContentPartPr/>
              <p14:nvPr/>
            </p14:nvContentPartPr>
            <p14:xfrm>
              <a:off x="6960445" y="4603721"/>
              <a:ext cx="246184" cy="362445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541B4FA-8FF0-F4FA-DC57-5911906705B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942475" y="4585743"/>
                <a:ext cx="281764" cy="3980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56DB6EB-EB25-4ED2-8AAD-72F32CEC6081}"/>
                  </a:ext>
                </a:extLst>
              </p14:cNvPr>
              <p14:cNvContentPartPr/>
              <p14:nvPr/>
            </p14:nvContentPartPr>
            <p14:xfrm>
              <a:off x="7322937" y="4411321"/>
              <a:ext cx="126769" cy="215228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56DB6EB-EB25-4ED2-8AAD-72F32CEC608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304981" y="4393355"/>
                <a:ext cx="162322" cy="2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F7D666C-C3E9-F80E-466F-3895489DB1EA}"/>
                  </a:ext>
                </a:extLst>
              </p14:cNvPr>
              <p14:cNvContentPartPr/>
              <p14:nvPr/>
            </p14:nvContentPartPr>
            <p14:xfrm>
              <a:off x="7500257" y="4270760"/>
              <a:ext cx="61361" cy="129395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F7D666C-C3E9-F80E-466F-3895489DB1E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482419" y="4252788"/>
                <a:ext cx="96679" cy="164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98E0942-48CC-9215-9C32-51D61FDEC897}"/>
                  </a:ext>
                </a:extLst>
              </p14:cNvPr>
              <p14:cNvContentPartPr/>
              <p14:nvPr/>
            </p14:nvContentPartPr>
            <p14:xfrm>
              <a:off x="7546073" y="4250106"/>
              <a:ext cx="97994" cy="725566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98E0942-48CC-9215-9C32-51D61FDEC89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528191" y="4232111"/>
                <a:ext cx="133401" cy="761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F69B7BD-0508-DDC6-F45E-4D9950B703A7}"/>
                  </a:ext>
                </a:extLst>
              </p14:cNvPr>
              <p14:cNvContentPartPr/>
              <p14:nvPr/>
            </p14:nvContentPartPr>
            <p14:xfrm>
              <a:off x="7703561" y="4600306"/>
              <a:ext cx="101571" cy="208737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F69B7BD-0508-DDC6-F45E-4D9950B703A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685616" y="4582342"/>
                <a:ext cx="137103" cy="244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700CEBA-81B5-651C-DB16-0587CF6248F8}"/>
                  </a:ext>
                </a:extLst>
              </p14:cNvPr>
              <p14:cNvContentPartPr/>
              <p14:nvPr/>
            </p14:nvContentPartPr>
            <p14:xfrm>
              <a:off x="6440856" y="4881156"/>
              <a:ext cx="1938566" cy="397181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700CEBA-81B5-651C-DB16-0587CF6248F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422860" y="4863184"/>
                <a:ext cx="1974199" cy="4327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93896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9A19C-D4DA-354F-F84D-D211C2FC4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32FE6-73B0-52F8-6207-B4A1CCD17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C8DA02A-C2E5-ED84-A982-460D2679B42D}"/>
                  </a:ext>
                </a:extLst>
              </p14:cNvPr>
              <p14:cNvContentPartPr/>
              <p14:nvPr/>
            </p14:nvContentPartPr>
            <p14:xfrm>
              <a:off x="282220" y="2465115"/>
              <a:ext cx="1378353" cy="766624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C8DA02A-C2E5-ED84-A982-460D2679B4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226" y="2447119"/>
                <a:ext cx="1413981" cy="802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477BEC7-7C09-800C-7E8D-9A90FB9B6234}"/>
                  </a:ext>
                </a:extLst>
              </p14:cNvPr>
              <p14:cNvContentPartPr/>
              <p14:nvPr/>
            </p14:nvContentPartPr>
            <p14:xfrm>
              <a:off x="354678" y="1954952"/>
              <a:ext cx="116853" cy="235638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477BEC7-7C09-800C-7E8D-9A90FB9B62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701" y="1936964"/>
                <a:ext cx="152448" cy="271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9E3072B-6E80-FACE-F146-300916EDB1BE}"/>
                  </a:ext>
                </a:extLst>
              </p14:cNvPr>
              <p14:cNvContentPartPr/>
              <p14:nvPr/>
            </p14:nvContentPartPr>
            <p14:xfrm>
              <a:off x="473826" y="1914227"/>
              <a:ext cx="77250" cy="23353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9E3072B-6E80-FACE-F146-300916EDB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861" y="1896263"/>
                <a:ext cx="112821" cy="269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899DA4-50FE-80F6-4847-0C9C6509465C}"/>
                  </a:ext>
                </a:extLst>
              </p14:cNvPr>
              <p14:cNvContentPartPr/>
              <p14:nvPr/>
            </p14:nvContentPartPr>
            <p14:xfrm>
              <a:off x="662030" y="2008899"/>
              <a:ext cx="74714" cy="14589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899DA4-50FE-80F6-4847-0C9C650946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4156" y="1990931"/>
                <a:ext cx="110105" cy="181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8D27A1B-F743-0A46-6B55-1AAA6AE42FE2}"/>
                  </a:ext>
                </a:extLst>
              </p14:cNvPr>
              <p14:cNvContentPartPr/>
              <p14:nvPr/>
            </p14:nvContentPartPr>
            <p14:xfrm>
              <a:off x="787446" y="1905467"/>
              <a:ext cx="148411" cy="26389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8D27A1B-F743-0A46-6B55-1AAA6AE42F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9522" y="1887515"/>
                <a:ext cx="183901" cy="2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CE48C5-36A2-F84F-4ADD-44FCA78EC3DF}"/>
                  </a:ext>
                </a:extLst>
              </p14:cNvPr>
              <p14:cNvContentPartPr/>
              <p14:nvPr/>
            </p14:nvContentPartPr>
            <p14:xfrm>
              <a:off x="316798" y="3378291"/>
              <a:ext cx="159689" cy="153262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CE48C5-36A2-F84F-4ADD-44FCA78EC3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8815" y="3360345"/>
                <a:ext cx="195295" cy="1887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E06F09-0028-1BEA-8E6A-84005E766498}"/>
                  </a:ext>
                </a:extLst>
              </p14:cNvPr>
              <p14:cNvContentPartPr/>
              <p14:nvPr/>
            </p14:nvContentPartPr>
            <p14:xfrm>
              <a:off x="537562" y="3371285"/>
              <a:ext cx="97261" cy="18789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E06F09-0028-1BEA-8E6A-84005E7664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9617" y="3353322"/>
                <a:ext cx="132792" cy="223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ADA665-537F-EECB-A695-67FD976D1973}"/>
                  </a:ext>
                </a:extLst>
              </p14:cNvPr>
              <p14:cNvContentPartPr/>
              <p14:nvPr/>
            </p14:nvContentPartPr>
            <p14:xfrm>
              <a:off x="699917" y="3369687"/>
              <a:ext cx="155530" cy="22590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ADA665-537F-EECB-A695-67FD976D19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1957" y="3351730"/>
                <a:ext cx="191090" cy="261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BAED6FB-C6C6-F198-7020-AF863B528B82}"/>
                  </a:ext>
                </a:extLst>
              </p14:cNvPr>
              <p14:cNvContentPartPr/>
              <p14:nvPr/>
            </p14:nvContentPartPr>
            <p14:xfrm>
              <a:off x="494024" y="3815357"/>
              <a:ext cx="39752" cy="264483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BAED6FB-C6C6-F198-7020-AF863B528B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6118" y="3797389"/>
                <a:ext cx="75206" cy="300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F04AE4-10FA-7900-574D-3CB88DD2BD0E}"/>
                  </a:ext>
                </a:extLst>
              </p14:cNvPr>
              <p14:cNvContentPartPr/>
              <p14:nvPr/>
            </p14:nvContentPartPr>
            <p14:xfrm>
              <a:off x="644559" y="3843550"/>
              <a:ext cx="149608" cy="337432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F04AE4-10FA-7900-574D-3CB88DD2BD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6620" y="3825563"/>
                <a:ext cx="185126" cy="373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A064C0-CBAE-CCA6-0096-C3C13647D1B0}"/>
                  </a:ext>
                </a:extLst>
              </p14:cNvPr>
              <p14:cNvContentPartPr/>
              <p14:nvPr/>
            </p14:nvContentPartPr>
            <p14:xfrm>
              <a:off x="809157" y="3717641"/>
              <a:ext cx="140153" cy="2887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A064C0-CBAE-CCA6-0096-C3C13647D1B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1235" y="3699660"/>
                <a:ext cx="175639" cy="3243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5978576-397E-5312-ECF3-16F17B237B16}"/>
                  </a:ext>
                </a:extLst>
              </p14:cNvPr>
              <p14:cNvContentPartPr/>
              <p14:nvPr/>
            </p14:nvContentPartPr>
            <p14:xfrm>
              <a:off x="946504" y="3659301"/>
              <a:ext cx="207208" cy="497058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5978576-397E-5312-ECF3-16F17B237B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8517" y="3641318"/>
                <a:ext cx="242822" cy="532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205B8B9-F88D-AF98-ABDF-291BE0DF192B}"/>
                  </a:ext>
                </a:extLst>
              </p14:cNvPr>
              <p14:cNvContentPartPr/>
              <p14:nvPr/>
            </p14:nvContentPartPr>
            <p14:xfrm>
              <a:off x="322092" y="3686770"/>
              <a:ext cx="77523" cy="487056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205B8B9-F88D-AF98-ABDF-291BE0DF192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4147" y="3668784"/>
                <a:ext cx="113054" cy="522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159E99-2F3A-A920-19C2-2C8F2844A461}"/>
                  </a:ext>
                </a:extLst>
              </p14:cNvPr>
              <p14:cNvContentPartPr/>
              <p14:nvPr/>
            </p14:nvContentPartPr>
            <p14:xfrm>
              <a:off x="7057642" y="2420695"/>
              <a:ext cx="1370476" cy="81799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159E99-2F3A-A920-19C2-2C8F2844A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39643" y="2402701"/>
                <a:ext cx="1406115" cy="853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EA3A858-2B6F-A90C-CEBD-A6E711E6147E}"/>
                  </a:ext>
                </a:extLst>
              </p14:cNvPr>
              <p14:cNvContentPartPr/>
              <p14:nvPr/>
            </p14:nvContentPartPr>
            <p14:xfrm>
              <a:off x="6989457" y="1844619"/>
              <a:ext cx="159826" cy="308681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EA3A858-2B6F-A90C-CEBD-A6E711E6147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71499" y="1826631"/>
                <a:ext cx="195383" cy="344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B1D471E-9995-DD30-D258-B26DDCDDC7C8}"/>
                  </a:ext>
                </a:extLst>
              </p14:cNvPr>
              <p14:cNvContentPartPr/>
              <p14:nvPr/>
            </p14:nvContentPartPr>
            <p14:xfrm>
              <a:off x="6999703" y="1995572"/>
              <a:ext cx="179331" cy="870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B1D471E-9995-DD30-D258-B26DDCDDC7C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81770" y="1969960"/>
                <a:ext cx="214839" cy="59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65C7FBC-40A0-8A68-4C8A-6DA691D58028}"/>
                  </a:ext>
                </a:extLst>
              </p14:cNvPr>
              <p14:cNvContentPartPr/>
              <p14:nvPr/>
            </p14:nvContentPartPr>
            <p14:xfrm>
              <a:off x="7238207" y="1872555"/>
              <a:ext cx="204546" cy="238199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65C7FBC-40A0-8A68-4C8A-6DA691D5802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20233" y="1854564"/>
                <a:ext cx="240135" cy="273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69BBE61-04D6-7DD7-0B67-C3AD96CEDBD6}"/>
                  </a:ext>
                </a:extLst>
              </p14:cNvPr>
              <p14:cNvContentPartPr/>
              <p14:nvPr/>
            </p14:nvContentPartPr>
            <p14:xfrm>
              <a:off x="7599462" y="1863497"/>
              <a:ext cx="186268" cy="288053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69BBE61-04D6-7DD7-0B67-C3AD96CEDBD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81482" y="1845516"/>
                <a:ext cx="221867" cy="323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35E8FC-9E40-13AF-C519-174E930D572E}"/>
                  </a:ext>
                </a:extLst>
              </p14:cNvPr>
              <p14:cNvContentPartPr/>
              <p14:nvPr/>
            </p14:nvContentPartPr>
            <p14:xfrm>
              <a:off x="7814350" y="1783174"/>
              <a:ext cx="117549" cy="304154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35E8FC-9E40-13AF-C519-174E930D572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96376" y="1765198"/>
                <a:ext cx="153137" cy="339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5CCF41-29BC-D18A-AE9E-BD4C2404889B}"/>
                  </a:ext>
                </a:extLst>
              </p14:cNvPr>
              <p14:cNvContentPartPr/>
              <p14:nvPr/>
            </p14:nvContentPartPr>
            <p14:xfrm>
              <a:off x="7355595" y="3376825"/>
              <a:ext cx="69711" cy="277574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5CCF41-29BC-D18A-AE9E-BD4C2404889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37628" y="3358847"/>
                <a:ext cx="105285" cy="313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E5B1E37-6E1F-0041-5686-453230E8CF07}"/>
                  </a:ext>
                </a:extLst>
              </p14:cNvPr>
              <p14:cNvContentPartPr/>
              <p14:nvPr/>
            </p14:nvContentPartPr>
            <p14:xfrm>
              <a:off x="7388976" y="3388257"/>
              <a:ext cx="137064" cy="117204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E5B1E37-6E1F-0041-5686-453230E8CF0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71036" y="3370336"/>
                <a:ext cx="172586" cy="152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02638DF-963C-A847-C203-68DA2B2BC5ED}"/>
                  </a:ext>
                </a:extLst>
              </p14:cNvPr>
              <p14:cNvContentPartPr/>
              <p14:nvPr/>
            </p14:nvContentPartPr>
            <p14:xfrm>
              <a:off x="7693339" y="3357766"/>
              <a:ext cx="128630" cy="138121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02638DF-963C-A847-C203-68DA2B2BC5E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75374" y="3339828"/>
                <a:ext cx="164201" cy="1736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A93056D-E01B-2B4B-8CFC-532946BE4978}"/>
                  </a:ext>
                </a:extLst>
              </p14:cNvPr>
              <p14:cNvContentPartPr/>
              <p14:nvPr/>
            </p14:nvContentPartPr>
            <p14:xfrm>
              <a:off x="7905197" y="3334290"/>
              <a:ext cx="143150" cy="165246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A93056D-E01B-2B4B-8CFC-532946BE49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887213" y="3316328"/>
                <a:ext cx="178758" cy="200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66AAF99-FA75-F06C-C28D-96C0C2E3086D}"/>
                  </a:ext>
                </a:extLst>
              </p14:cNvPr>
              <p14:cNvContentPartPr/>
              <p14:nvPr/>
            </p14:nvContentPartPr>
            <p14:xfrm>
              <a:off x="8130075" y="3162973"/>
              <a:ext cx="721173" cy="451378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66AAF99-FA75-F06C-C28D-96C0C2E3086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12082" y="3144990"/>
                <a:ext cx="756800" cy="486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0362BD9-544F-312E-6ECB-4C24620849C5}"/>
                  </a:ext>
                </a:extLst>
              </p14:cNvPr>
              <p14:cNvContentPartPr/>
              <p14:nvPr/>
            </p14:nvContentPartPr>
            <p14:xfrm>
              <a:off x="8663868" y="3231378"/>
              <a:ext cx="169020" cy="2847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0362BD9-544F-312E-6ECB-4C24620849C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45887" y="3213582"/>
                <a:ext cx="204622" cy="63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9AA38B-ADBD-AD97-E3EC-7AC8EF609335}"/>
                  </a:ext>
                </a:extLst>
              </p14:cNvPr>
              <p14:cNvContentPartPr/>
              <p14:nvPr/>
            </p14:nvContentPartPr>
            <p14:xfrm>
              <a:off x="7279821" y="3910145"/>
              <a:ext cx="149408" cy="153619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9AA38B-ADBD-AD97-E3EC-7AC8EF60933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61863" y="3892199"/>
                <a:ext cx="184964" cy="189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2373406-1955-FD57-F08D-41AE85825FE4}"/>
                  </a:ext>
                </a:extLst>
              </p14:cNvPr>
              <p14:cNvContentPartPr/>
              <p14:nvPr/>
            </p14:nvContentPartPr>
            <p14:xfrm>
              <a:off x="7472022" y="3851086"/>
              <a:ext cx="220782" cy="147704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2373406-1955-FD57-F08D-41AE85825FE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54072" y="3833117"/>
                <a:ext cx="256323" cy="183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83F892E-1C06-B6ED-B926-7EFEC2122FAE}"/>
                  </a:ext>
                </a:extLst>
              </p14:cNvPr>
              <p14:cNvContentPartPr/>
              <p14:nvPr/>
            </p14:nvContentPartPr>
            <p14:xfrm>
              <a:off x="7813392" y="3910792"/>
              <a:ext cx="61436" cy="8708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83F892E-1C06-B6ED-B926-7EFEC2122FA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95428" y="3889022"/>
                <a:ext cx="97004" cy="518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DEEECA4-2A1C-CCD3-C9DF-99D715BD5E49}"/>
                  </a:ext>
                </a:extLst>
              </p14:cNvPr>
              <p14:cNvContentPartPr/>
              <p14:nvPr/>
            </p14:nvContentPartPr>
            <p14:xfrm>
              <a:off x="8039482" y="3764331"/>
              <a:ext cx="71758" cy="169716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DEEECA4-2A1C-CCD3-C9DF-99D715BD5E4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021542" y="3746391"/>
                <a:ext cx="107278" cy="205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994A5A6-4E28-3A74-8494-B1201E083B4F}"/>
                  </a:ext>
                </a:extLst>
              </p14:cNvPr>
              <p14:cNvContentPartPr/>
              <p14:nvPr/>
            </p14:nvContentPartPr>
            <p14:xfrm>
              <a:off x="8202911" y="3740422"/>
              <a:ext cx="73433" cy="140349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994A5A6-4E28-3A74-8494-B1201E083B4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85001" y="3722475"/>
                <a:ext cx="108896" cy="175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5348850-852C-04E4-5E88-2008C316FBE0}"/>
                  </a:ext>
                </a:extLst>
              </p14:cNvPr>
              <p14:cNvContentPartPr/>
              <p14:nvPr/>
            </p14:nvContentPartPr>
            <p14:xfrm>
              <a:off x="8306650" y="3693847"/>
              <a:ext cx="100972" cy="130872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5348850-852C-04E4-5E88-2008C316FBE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88747" y="3675870"/>
                <a:ext cx="136420" cy="1664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D7BC866-C216-BA2E-9131-A0A186DEB102}"/>
                  </a:ext>
                </a:extLst>
              </p14:cNvPr>
              <p14:cNvContentPartPr/>
              <p14:nvPr/>
            </p14:nvContentPartPr>
            <p14:xfrm>
              <a:off x="8555448" y="3673314"/>
              <a:ext cx="271983" cy="193376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D7BC866-C216-BA2E-9131-A0A186DEB10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37483" y="3655342"/>
                <a:ext cx="307553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0B9B6AA-165D-F90A-4047-C8C378C5659F}"/>
                  </a:ext>
                </a:extLst>
              </p14:cNvPr>
              <p14:cNvContentPartPr/>
              <p14:nvPr/>
            </p14:nvContentPartPr>
            <p14:xfrm>
              <a:off x="8788810" y="3570854"/>
              <a:ext cx="104595" cy="372333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0B9B6AA-165D-F90A-4047-C8C378C5659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770900" y="3552884"/>
                <a:ext cx="140057" cy="407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F8B3851-9E32-FAC8-A4C0-6CED023D2660}"/>
                  </a:ext>
                </a:extLst>
              </p14:cNvPr>
              <p14:cNvContentPartPr/>
              <p14:nvPr/>
            </p14:nvContentPartPr>
            <p14:xfrm>
              <a:off x="7086854" y="3715090"/>
              <a:ext cx="154613" cy="352851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F8B3851-9E32-FAC8-A4C0-6CED023D266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68917" y="3697124"/>
                <a:ext cx="190127" cy="3884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B28765A-9AE5-8E0E-4C1F-32B705AB0061}"/>
                  </a:ext>
                </a:extLst>
              </p14:cNvPr>
              <p14:cNvContentPartPr/>
              <p14:nvPr/>
            </p14:nvContentPartPr>
            <p14:xfrm>
              <a:off x="4400638" y="2323419"/>
              <a:ext cx="188540" cy="266169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B28765A-9AE5-8E0E-4C1F-32B705AB006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382682" y="2305459"/>
                <a:ext cx="224093" cy="301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A897CAB-1F56-F33B-15DB-6627D5F142EF}"/>
                  </a:ext>
                </a:extLst>
              </p14:cNvPr>
              <p14:cNvContentPartPr/>
              <p14:nvPr/>
            </p14:nvContentPartPr>
            <p14:xfrm>
              <a:off x="4044289" y="2381122"/>
              <a:ext cx="1094832" cy="846712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A897CAB-1F56-F33B-15DB-6627D5F142E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26300" y="2363130"/>
                <a:ext cx="1130451" cy="882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8D3E091-10B6-711D-95C1-75FA65C0955B}"/>
                  </a:ext>
                </a:extLst>
              </p14:cNvPr>
              <p14:cNvContentPartPr/>
              <p14:nvPr/>
            </p14:nvContentPartPr>
            <p14:xfrm>
              <a:off x="3842963" y="1790669"/>
              <a:ext cx="321898" cy="442372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8D3E091-10B6-711D-95C1-75FA65C0955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24980" y="1772686"/>
                <a:ext cx="357505" cy="477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9CE213E-D223-E847-F672-BFBD7FE2EB7A}"/>
                  </a:ext>
                </a:extLst>
              </p14:cNvPr>
              <p14:cNvContentPartPr/>
              <p14:nvPr/>
            </p14:nvContentPartPr>
            <p14:xfrm>
              <a:off x="3765777" y="1979171"/>
              <a:ext cx="407006" cy="32687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9CE213E-D223-E847-F672-BFBD7FE2EB7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47800" y="1961406"/>
                <a:ext cx="442601" cy="67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8EE0DD1-A681-2EDA-2E0A-4F7C4295163F}"/>
                  </a:ext>
                </a:extLst>
              </p14:cNvPr>
              <p14:cNvContentPartPr/>
              <p14:nvPr/>
            </p14:nvContentPartPr>
            <p14:xfrm>
              <a:off x="4260779" y="1814028"/>
              <a:ext cx="173304" cy="319527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8EE0DD1-A681-2EDA-2E0A-4F7C4295163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242839" y="1796037"/>
                <a:ext cx="208826" cy="355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CD497C2-8C47-F43C-081B-6286FD10F986}"/>
                  </a:ext>
                </a:extLst>
              </p14:cNvPr>
              <p14:cNvContentPartPr/>
              <p14:nvPr/>
            </p14:nvContentPartPr>
            <p14:xfrm>
              <a:off x="4507876" y="1841812"/>
              <a:ext cx="30985" cy="262424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CD497C2-8C47-F43C-081B-6286FD10F98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490069" y="1823838"/>
                <a:ext cx="66244" cy="298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D331CB4-88AA-A6B8-39E6-CC2C16C987C8}"/>
                  </a:ext>
                </a:extLst>
              </p14:cNvPr>
              <p14:cNvContentPartPr/>
              <p14:nvPr/>
            </p14:nvContentPartPr>
            <p14:xfrm>
              <a:off x="4524459" y="1938002"/>
              <a:ext cx="141659" cy="34098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D331CB4-88AA-A6B8-39E6-CC2C16C987C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506527" y="1920243"/>
                <a:ext cx="177163" cy="69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E204F35-14E0-E1AD-E16B-7DDFBB1480F8}"/>
                  </a:ext>
                </a:extLst>
              </p14:cNvPr>
              <p14:cNvContentPartPr/>
              <p14:nvPr/>
            </p14:nvContentPartPr>
            <p14:xfrm>
              <a:off x="4563028" y="1860436"/>
              <a:ext cx="265826" cy="20238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E204F35-14E0-E1AD-E16B-7DDFBB1480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45067" y="1842683"/>
                <a:ext cx="301389" cy="55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05489AA-E2AA-B400-7153-EE30EDB05EA9}"/>
                  </a:ext>
                </a:extLst>
              </p14:cNvPr>
              <p14:cNvContentPartPr/>
              <p14:nvPr/>
            </p14:nvContentPartPr>
            <p14:xfrm>
              <a:off x="1549895" y="2832463"/>
              <a:ext cx="193405" cy="16404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05489AA-E2AA-B400-7153-EE30EDB05EA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31921" y="2814633"/>
                <a:ext cx="228994" cy="51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7BBC74B-0E72-7562-0CAE-41F3FC8B12BA}"/>
                  </a:ext>
                </a:extLst>
              </p14:cNvPr>
              <p14:cNvContentPartPr/>
              <p14:nvPr/>
            </p14:nvContentPartPr>
            <p14:xfrm>
              <a:off x="1630263" y="2827144"/>
              <a:ext cx="2539522" cy="106169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7BBC74B-0E72-7562-0CAE-41F3FC8B12B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12265" y="2809210"/>
                <a:ext cx="2575158" cy="141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119D7B8-C167-5820-C7BD-48BF4F3E9022}"/>
                  </a:ext>
                </a:extLst>
              </p14:cNvPr>
              <p14:cNvContentPartPr/>
              <p14:nvPr/>
            </p14:nvContentPartPr>
            <p14:xfrm>
              <a:off x="4068365" y="2717686"/>
              <a:ext cx="205712" cy="227211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119D7B8-C167-5820-C7BD-48BF4F3E902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50383" y="2699710"/>
                <a:ext cx="241316" cy="262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179D1BE-D9F0-B039-C9C1-064BB78AC8C3}"/>
                  </a:ext>
                </a:extLst>
              </p14:cNvPr>
              <p14:cNvContentPartPr/>
              <p14:nvPr/>
            </p14:nvContentPartPr>
            <p14:xfrm>
              <a:off x="1570292" y="2721683"/>
              <a:ext cx="262801" cy="206089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179D1BE-D9F0-B039-C9C1-064BB78AC8C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552317" y="2703731"/>
                <a:ext cx="298392" cy="241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32DD703-9883-572A-20E0-82B56B85F522}"/>
                  </a:ext>
                </a:extLst>
              </p14:cNvPr>
              <p14:cNvContentPartPr/>
              <p14:nvPr/>
            </p14:nvContentPartPr>
            <p14:xfrm>
              <a:off x="2564904" y="3114759"/>
              <a:ext cx="183990" cy="275759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32DD703-9883-572A-20E0-82B56B85F52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546936" y="3096783"/>
                <a:ext cx="219566" cy="311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7F71457-D2DE-F80D-54CA-3B498DC54139}"/>
                  </a:ext>
                </a:extLst>
              </p14:cNvPr>
              <p14:cNvContentPartPr/>
              <p14:nvPr/>
            </p14:nvContentPartPr>
            <p14:xfrm>
              <a:off x="2784446" y="3245176"/>
              <a:ext cx="8708" cy="8708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7F71457-D2DE-F80D-54CA-3B498DC5413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349046" y="2809776"/>
                <a:ext cx="870800" cy="8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C09B49F-F980-0E6A-504E-CA35DB5B2C24}"/>
                  </a:ext>
                </a:extLst>
              </p14:cNvPr>
              <p14:cNvContentPartPr/>
              <p14:nvPr/>
            </p14:nvContentPartPr>
            <p14:xfrm>
              <a:off x="2863711" y="3136102"/>
              <a:ext cx="176999" cy="249509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C09B49F-F980-0E6A-504E-CA35DB5B2C2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45723" y="3118126"/>
                <a:ext cx="212615" cy="285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B62CEA9-526D-DEAC-A240-D7196355069F}"/>
                  </a:ext>
                </a:extLst>
              </p14:cNvPr>
              <p14:cNvContentPartPr/>
              <p14:nvPr/>
            </p14:nvContentPartPr>
            <p14:xfrm>
              <a:off x="5071977" y="2720762"/>
              <a:ext cx="2043747" cy="61308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B62CEA9-526D-DEAC-A240-D7196355069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053980" y="2702836"/>
                <a:ext cx="2079381" cy="96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2150DFF-17A6-249F-A75E-6406A6328F8B}"/>
                  </a:ext>
                </a:extLst>
              </p14:cNvPr>
              <p14:cNvContentPartPr/>
              <p14:nvPr/>
            </p14:nvContentPartPr>
            <p14:xfrm>
              <a:off x="7006520" y="2657219"/>
              <a:ext cx="140193" cy="201523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2150DFF-17A6-249F-A75E-6406A6328F8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988593" y="2639258"/>
                <a:ext cx="175689" cy="2370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955BC3A-A836-6425-38A1-2609005524E3}"/>
                  </a:ext>
                </a:extLst>
              </p14:cNvPr>
              <p14:cNvContentPartPr/>
              <p14:nvPr/>
            </p14:nvContentPartPr>
            <p14:xfrm>
              <a:off x="5090387" y="2579106"/>
              <a:ext cx="373422" cy="213191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955BC3A-A836-6425-38A1-2609005524E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072399" y="2561130"/>
                <a:ext cx="409037" cy="248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DD2B6D8-1FF9-0EEA-D15F-EECC8EEE13AB}"/>
                  </a:ext>
                </a:extLst>
              </p14:cNvPr>
              <p14:cNvContentPartPr/>
              <p14:nvPr/>
            </p14:nvContentPartPr>
            <p14:xfrm>
              <a:off x="5782014" y="3020573"/>
              <a:ext cx="204949" cy="190321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DD2B6D8-1FF9-0EEA-D15F-EECC8EEE13A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764036" y="3002618"/>
                <a:ext cx="240545" cy="2258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59E26EC-954F-2BBD-F31B-562E802C88FD}"/>
                  </a:ext>
                </a:extLst>
              </p14:cNvPr>
              <p14:cNvContentPartPr/>
              <p14:nvPr/>
            </p14:nvContentPartPr>
            <p14:xfrm>
              <a:off x="5957683" y="2992551"/>
              <a:ext cx="180882" cy="259566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59E26EC-954F-2BBD-F31B-562E802C88F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939703" y="2974576"/>
                <a:ext cx="216483" cy="295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0ABCA53-4A8D-78EC-8667-CF72F96B1B31}"/>
                  </a:ext>
                </a:extLst>
              </p14:cNvPr>
              <p14:cNvContentPartPr/>
              <p14:nvPr/>
            </p14:nvContentPartPr>
            <p14:xfrm>
              <a:off x="3255477" y="3268350"/>
              <a:ext cx="8708" cy="108509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0ABCA53-4A8D-78EC-8667-CF72F96B1B3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07099" y="3250444"/>
                <a:ext cx="104496" cy="143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C5FF7BE-A581-DDFB-1E0B-3B0D868888D3}"/>
                  </a:ext>
                </a:extLst>
              </p14:cNvPr>
              <p14:cNvContentPartPr/>
              <p14:nvPr/>
            </p14:nvContentPartPr>
            <p14:xfrm>
              <a:off x="6273956" y="3118696"/>
              <a:ext cx="236070" cy="202657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C5FF7BE-A581-DDFB-1E0B-3B0D868888D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55963" y="3100698"/>
                <a:ext cx="271696" cy="238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559056F-6656-3E50-8BB8-546068DD02E0}"/>
                  </a:ext>
                </a:extLst>
              </p14:cNvPr>
              <p14:cNvContentPartPr/>
              <p14:nvPr/>
            </p14:nvContentPartPr>
            <p14:xfrm>
              <a:off x="1659561" y="3135861"/>
              <a:ext cx="1952989" cy="137631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559056F-6656-3E50-8BB8-546068DD02E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641564" y="3117894"/>
                <a:ext cx="1988622" cy="1732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F0CB02F-D601-D56F-4106-CEA29026F449}"/>
                  </a:ext>
                </a:extLst>
              </p14:cNvPr>
              <p14:cNvContentPartPr/>
              <p14:nvPr/>
            </p14:nvContentPartPr>
            <p14:xfrm>
              <a:off x="1629166" y="3003783"/>
              <a:ext cx="235025" cy="185582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F0CB02F-D601-D56F-4106-CEA29026F44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611198" y="2985835"/>
                <a:ext cx="270602" cy="221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CBC5A9B-700A-53A2-D9B6-2A903C127A16}"/>
                  </a:ext>
                </a:extLst>
              </p14:cNvPr>
              <p14:cNvContentPartPr/>
              <p14:nvPr/>
            </p14:nvContentPartPr>
            <p14:xfrm>
              <a:off x="2199297" y="3424705"/>
              <a:ext cx="259276" cy="298011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CBC5A9B-700A-53A2-D9B6-2A903C127A1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181317" y="3406731"/>
                <a:ext cx="294877" cy="3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5FEEDB9-07EE-1F74-2CCA-90785533C618}"/>
                  </a:ext>
                </a:extLst>
              </p14:cNvPr>
              <p14:cNvContentPartPr/>
              <p14:nvPr/>
            </p14:nvContentPartPr>
            <p14:xfrm>
              <a:off x="2542416" y="3465814"/>
              <a:ext cx="130038" cy="287609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5FEEDB9-07EE-1F74-2CCA-90785533C61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24504" y="3447838"/>
                <a:ext cx="165503" cy="323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71E370D-A20F-B6FD-FD6F-15378072097C}"/>
                  </a:ext>
                </a:extLst>
              </p14:cNvPr>
              <p14:cNvContentPartPr/>
              <p14:nvPr/>
            </p14:nvContentPartPr>
            <p14:xfrm>
              <a:off x="4158455" y="1207992"/>
              <a:ext cx="8708" cy="473807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71E370D-A20F-B6FD-FD6F-15378072097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127355" y="1190018"/>
                <a:ext cx="70286" cy="5093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D0FDD53-FEFE-1C65-6B2E-8E464B6CC15E}"/>
                  </a:ext>
                </a:extLst>
              </p14:cNvPr>
              <p14:cNvContentPartPr/>
              <p14:nvPr/>
            </p14:nvContentPartPr>
            <p14:xfrm>
              <a:off x="3967387" y="813069"/>
              <a:ext cx="309179" cy="297066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D0FDD53-FEFE-1C65-6B2E-8E464B6CC15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949411" y="795087"/>
                <a:ext cx="344771" cy="332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2F62224-E6A9-91AF-0326-1C2E834C717E}"/>
                  </a:ext>
                </a:extLst>
              </p14:cNvPr>
              <p14:cNvContentPartPr/>
              <p14:nvPr/>
            </p14:nvContentPartPr>
            <p14:xfrm>
              <a:off x="4337019" y="834160"/>
              <a:ext cx="190359" cy="229259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2F62224-E6A9-91AF-0326-1C2E834C717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319061" y="816165"/>
                <a:ext cx="225917" cy="264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B806A17-CA5C-8179-17DD-13A256BD4BEA}"/>
                  </a:ext>
                </a:extLst>
              </p14:cNvPr>
              <p14:cNvContentPartPr/>
              <p14:nvPr/>
            </p14:nvContentPartPr>
            <p14:xfrm>
              <a:off x="4564516" y="823905"/>
              <a:ext cx="573770" cy="75225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B806A17-CA5C-8179-17DD-13A256BD4BE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546529" y="805917"/>
                <a:ext cx="609383" cy="787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644FDA6-28D6-C5DD-E66C-C16138479874}"/>
                  </a:ext>
                </a:extLst>
              </p14:cNvPr>
              <p14:cNvContentPartPr/>
              <p14:nvPr/>
            </p14:nvContentPartPr>
            <p14:xfrm>
              <a:off x="3812041" y="741249"/>
              <a:ext cx="241248" cy="602626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644FDA6-28D6-C5DD-E66C-C1613847987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794064" y="723260"/>
                <a:ext cx="276842" cy="6382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4DC729D-64C3-D680-2C64-B04DADA939CD}"/>
                  </a:ext>
                </a:extLst>
              </p14:cNvPr>
              <p14:cNvContentPartPr/>
              <p14:nvPr/>
            </p14:nvContentPartPr>
            <p14:xfrm>
              <a:off x="5084776" y="570351"/>
              <a:ext cx="214150" cy="707925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4DC729D-64C3-D680-2C64-B04DADA939C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066780" y="552365"/>
                <a:ext cx="249782" cy="743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51433BB-BF98-6B8B-B75B-D3B6F4562219}"/>
                  </a:ext>
                </a:extLst>
              </p14:cNvPr>
              <p14:cNvContentPartPr/>
              <p14:nvPr/>
            </p14:nvContentPartPr>
            <p14:xfrm>
              <a:off x="5139672" y="3146396"/>
              <a:ext cx="2149975" cy="492104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51433BB-BF98-6B8B-B75B-D3B6F456221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121678" y="3128410"/>
                <a:ext cx="2185604" cy="527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59BFFF1-BAD6-A6BE-056E-70D66FA1A304}"/>
                  </a:ext>
                </a:extLst>
              </p14:cNvPr>
              <p14:cNvContentPartPr/>
              <p14:nvPr/>
            </p14:nvContentPartPr>
            <p14:xfrm>
              <a:off x="7264151" y="3284593"/>
              <a:ext cx="51164" cy="74617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59BFFF1-BAD6-A6BE-056E-70D66FA1A30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246261" y="3266656"/>
                <a:ext cx="86585" cy="110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A643640-ADB9-C49A-1269-B7DF1D8359A4}"/>
                  </a:ext>
                </a:extLst>
              </p14:cNvPr>
              <p14:cNvContentPartPr/>
              <p14:nvPr/>
            </p14:nvContentPartPr>
            <p14:xfrm>
              <a:off x="5005482" y="3157070"/>
              <a:ext cx="179051" cy="45566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A643640-ADB9-C49A-1269-B7DF1D8359A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987505" y="3139271"/>
                <a:ext cx="214645" cy="808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00460FD-8A10-E4D8-41AE-7E148C48F261}"/>
                  </a:ext>
                </a:extLst>
              </p14:cNvPr>
              <p14:cNvContentPartPr/>
              <p14:nvPr/>
            </p14:nvContentPartPr>
            <p14:xfrm>
              <a:off x="6205176" y="3742659"/>
              <a:ext cx="191317" cy="331173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00460FD-8A10-E4D8-41AE-7E148C48F26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187195" y="3724680"/>
                <a:ext cx="226919" cy="366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73F5AC4-54F8-089A-999E-C5B0D5488B94}"/>
                  </a:ext>
                </a:extLst>
              </p14:cNvPr>
              <p14:cNvContentPartPr/>
              <p14:nvPr/>
            </p14:nvContentPartPr>
            <p14:xfrm>
              <a:off x="6474056" y="3822258"/>
              <a:ext cx="156203" cy="282642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73F5AC4-54F8-089A-999E-C5B0D5488B9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456102" y="3804278"/>
                <a:ext cx="191753" cy="318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AAE0FF7-BC57-591E-1884-237E43746DA8}"/>
                  </a:ext>
                </a:extLst>
              </p14:cNvPr>
              <p14:cNvContentPartPr/>
              <p14:nvPr/>
            </p14:nvContentPartPr>
            <p14:xfrm>
              <a:off x="2780491" y="3719979"/>
              <a:ext cx="13365" cy="176725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AAE0FF7-BC57-591E-1884-237E43746DA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762905" y="3702019"/>
                <a:ext cx="48184" cy="212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68F70E8-A2A6-1321-1303-CF230FA92FC7}"/>
                  </a:ext>
                </a:extLst>
              </p14:cNvPr>
              <p14:cNvContentPartPr/>
              <p14:nvPr/>
            </p14:nvContentPartPr>
            <p14:xfrm>
              <a:off x="6793153" y="3961896"/>
              <a:ext cx="193887" cy="212281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68F70E8-A2A6-1321-1303-CF230FA92FC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775200" y="3943937"/>
                <a:ext cx="229433" cy="2478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4B26F48-8606-E907-830A-AA1A4CDEFE9F}"/>
                  </a:ext>
                </a:extLst>
              </p14:cNvPr>
              <p14:cNvContentPartPr/>
              <p14:nvPr/>
            </p14:nvContentPartPr>
            <p14:xfrm>
              <a:off x="2134258" y="3344034"/>
              <a:ext cx="808353" cy="670694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4B26F48-8606-E907-830A-AA1A4CDEFE9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116271" y="3326043"/>
                <a:ext cx="843968" cy="706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2A0006C-8B63-D959-CFDC-6190DE3B3653}"/>
                  </a:ext>
                </a:extLst>
              </p14:cNvPr>
              <p14:cNvContentPartPr/>
              <p14:nvPr/>
            </p14:nvContentPartPr>
            <p14:xfrm>
              <a:off x="6102015" y="3506524"/>
              <a:ext cx="1046613" cy="825531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2A0006C-8B63-D959-CFDC-6190DE3B365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084020" y="3488531"/>
                <a:ext cx="1082244" cy="861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4D82F12-9CCD-1ADC-A6C4-8D63B9DC4EC4}"/>
                  </a:ext>
                </a:extLst>
              </p14:cNvPr>
              <p14:cNvContentPartPr/>
              <p14:nvPr/>
            </p14:nvContentPartPr>
            <p14:xfrm>
              <a:off x="3553888" y="2979067"/>
              <a:ext cx="673921" cy="305725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4D82F12-9CCD-1ADC-A6C4-8D63B9DC4EC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535898" y="2961104"/>
                <a:ext cx="709542" cy="34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DA9221C-1ABE-98AD-1D32-D2AACC073EDE}"/>
                  </a:ext>
                </a:extLst>
              </p14:cNvPr>
              <p14:cNvContentPartPr/>
              <p14:nvPr/>
            </p14:nvContentPartPr>
            <p14:xfrm>
              <a:off x="3685755" y="495947"/>
              <a:ext cx="1709264" cy="917237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DA9221C-1ABE-98AD-1D32-D2AACC073ED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667759" y="477955"/>
                <a:ext cx="1744896" cy="952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3114891-FAAB-1870-8A34-2DF6CBD7BEFD}"/>
                  </a:ext>
                </a:extLst>
              </p14:cNvPr>
              <p14:cNvContentPartPr/>
              <p14:nvPr/>
            </p14:nvContentPartPr>
            <p14:xfrm>
              <a:off x="3702251" y="3983473"/>
              <a:ext cx="1512856" cy="183203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3114891-FAAB-1870-8A34-2DF6CBD7BEF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684258" y="3965512"/>
                <a:ext cx="1548482" cy="218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51E868B-BA48-3D18-052D-E493675DE06E}"/>
                  </a:ext>
                </a:extLst>
              </p14:cNvPr>
              <p14:cNvContentPartPr/>
              <p14:nvPr/>
            </p14:nvContentPartPr>
            <p14:xfrm>
              <a:off x="3835300" y="4415099"/>
              <a:ext cx="1809494" cy="3883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51E868B-BA48-3D18-052D-E493675DE06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817306" y="4397287"/>
                <a:ext cx="1845122" cy="74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D258951-7C49-DB01-936C-9AC45416627A}"/>
                  </a:ext>
                </a:extLst>
              </p14:cNvPr>
              <p14:cNvContentPartPr/>
              <p14:nvPr/>
            </p14:nvContentPartPr>
            <p14:xfrm>
              <a:off x="4338297" y="4129427"/>
              <a:ext cx="109286" cy="241632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D258951-7C49-DB01-936C-9AC45416627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320322" y="4111475"/>
                <a:ext cx="144876" cy="2771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25E6C93-C1CF-1B9E-926E-A610B5E0E938}"/>
                  </a:ext>
                </a:extLst>
              </p14:cNvPr>
              <p14:cNvContentPartPr/>
              <p14:nvPr/>
            </p14:nvContentPartPr>
            <p14:xfrm>
              <a:off x="4338297" y="4098480"/>
              <a:ext cx="385322" cy="234648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25E6C93-C1CF-1B9E-926E-A610B5E0E93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320308" y="4080513"/>
                <a:ext cx="420940" cy="2702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50E78FB-0555-2D53-BECA-C6A16D4060B0}"/>
                  </a:ext>
                </a:extLst>
              </p14:cNvPr>
              <p14:cNvContentPartPr/>
              <p14:nvPr/>
            </p14:nvContentPartPr>
            <p14:xfrm>
              <a:off x="4376136" y="3852726"/>
              <a:ext cx="56208" cy="308635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50E78FB-0555-2D53-BECA-C6A16D4060B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358235" y="3834740"/>
                <a:ext cx="91651" cy="344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87FA6CA-782F-06C8-C27C-41D0F7F323E5}"/>
                  </a:ext>
                </a:extLst>
              </p14:cNvPr>
              <p14:cNvContentPartPr/>
              <p14:nvPr/>
            </p14:nvContentPartPr>
            <p14:xfrm>
              <a:off x="4367212" y="3442424"/>
              <a:ext cx="747252" cy="538523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87FA6CA-782F-06C8-C27C-41D0F7F323E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349223" y="3424437"/>
                <a:ext cx="782870" cy="574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FC40901-ADEF-56E0-CE0C-C8E8FF05D877}"/>
                  </a:ext>
                </a:extLst>
              </p14:cNvPr>
              <p14:cNvContentPartPr/>
              <p14:nvPr/>
            </p14:nvContentPartPr>
            <p14:xfrm>
              <a:off x="3809150" y="4080356"/>
              <a:ext cx="184294" cy="494861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FC40901-ADEF-56E0-CE0C-C8E8FF05D87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791188" y="4062374"/>
                <a:ext cx="219860" cy="530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041C0AA-155C-B466-FF64-9CB4F5FA55F4}"/>
                  </a:ext>
                </a:extLst>
              </p14:cNvPr>
              <p14:cNvContentPartPr/>
              <p14:nvPr/>
            </p14:nvContentPartPr>
            <p14:xfrm>
              <a:off x="5261864" y="3834622"/>
              <a:ext cx="170875" cy="892944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041C0AA-155C-B466-FF64-9CB4F5FA55F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243877" y="3816626"/>
                <a:ext cx="206489" cy="928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AFDF75A-6297-FA9A-AB10-2C268EAF9D6F}"/>
                  </a:ext>
                </a:extLst>
              </p14:cNvPr>
              <p14:cNvContentPartPr/>
              <p14:nvPr/>
            </p14:nvContentPartPr>
            <p14:xfrm>
              <a:off x="1208928" y="3256583"/>
              <a:ext cx="2769247" cy="1177091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AFDF75A-6297-FA9A-AB10-2C268EAF9D6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90930" y="3238590"/>
                <a:ext cx="2804884" cy="1212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83510D1-552A-42E3-E280-2DB29F4D4781}"/>
                  </a:ext>
                </a:extLst>
              </p14:cNvPr>
              <p14:cNvContentPartPr/>
              <p14:nvPr/>
            </p14:nvContentPartPr>
            <p14:xfrm>
              <a:off x="1206102" y="3256614"/>
              <a:ext cx="10351" cy="8708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83510D1-552A-42E3-E280-2DB29F4D478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88850" y="3237684"/>
                <a:ext cx="44509" cy="46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2EA1DE0-F14D-95E7-D068-6C6C27D7F06C}"/>
                  </a:ext>
                </a:extLst>
              </p14:cNvPr>
              <p14:cNvContentPartPr/>
              <p14:nvPr/>
            </p14:nvContentPartPr>
            <p14:xfrm>
              <a:off x="5320607" y="3010537"/>
              <a:ext cx="1795584" cy="1275287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2EA1DE0-F14D-95E7-D068-6C6C27D7F06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302612" y="2992540"/>
                <a:ext cx="1831215" cy="1310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87D2B24-AEBF-ED9A-4F7C-EC4D76B463E3}"/>
                  </a:ext>
                </a:extLst>
              </p14:cNvPr>
              <p14:cNvContentPartPr/>
              <p14:nvPr/>
            </p14:nvContentPartPr>
            <p14:xfrm>
              <a:off x="4301855" y="4009545"/>
              <a:ext cx="392010" cy="344671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87D2B24-AEBF-ED9A-4F7C-EC4D76B463E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283873" y="3991575"/>
                <a:ext cx="427615" cy="3802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2943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A64D-04F7-9A74-2DCB-03458EECF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C05DB-5F45-B493-D91F-957267373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E155E7-D5DC-C3B1-A1BB-35AFB01C3C24}"/>
                  </a:ext>
                </a:extLst>
              </p14:cNvPr>
              <p14:cNvContentPartPr/>
              <p14:nvPr/>
            </p14:nvContentPartPr>
            <p14:xfrm>
              <a:off x="173366" y="2215673"/>
              <a:ext cx="1444554" cy="976511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E155E7-D5DC-C3B1-A1BB-35AFB01C3C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368" y="2197676"/>
                <a:ext cx="1480191" cy="1012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26BEEC-33D4-7CDF-DAD2-65D28D300E79}"/>
                  </a:ext>
                </a:extLst>
              </p14:cNvPr>
              <p14:cNvContentPartPr/>
              <p14:nvPr/>
            </p14:nvContentPartPr>
            <p14:xfrm>
              <a:off x="6813452" y="2148375"/>
              <a:ext cx="1687938" cy="986484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26BEEC-33D4-7CDF-DAD2-65D28D300E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5453" y="2130387"/>
                <a:ext cx="1723576" cy="10221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4864320-C7FB-D613-CC5C-63C223DE2962}"/>
                  </a:ext>
                </a:extLst>
              </p14:cNvPr>
              <p14:cNvContentPartPr/>
              <p14:nvPr/>
            </p14:nvContentPartPr>
            <p14:xfrm>
              <a:off x="377258" y="3314867"/>
              <a:ext cx="666622" cy="394119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864320-C7FB-D613-CC5C-63C223DE29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270" y="3296871"/>
                <a:ext cx="702238" cy="4297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01CDC7-EDB1-A775-CF2E-23488CDFB39F}"/>
                  </a:ext>
                </a:extLst>
              </p14:cNvPr>
              <p14:cNvContentPartPr/>
              <p14:nvPr/>
            </p14:nvContentPartPr>
            <p14:xfrm>
              <a:off x="7325478" y="3385136"/>
              <a:ext cx="83393" cy="425347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01CDC7-EDB1-A775-CF2E-23488CDFB3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07583" y="3367159"/>
                <a:ext cx="118826" cy="4609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C6847B-3C79-85E9-E139-5BD6F2447D7D}"/>
                  </a:ext>
                </a:extLst>
              </p14:cNvPr>
              <p14:cNvContentPartPr/>
              <p14:nvPr/>
            </p14:nvContentPartPr>
            <p14:xfrm>
              <a:off x="7519817" y="3418232"/>
              <a:ext cx="232733" cy="150589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C6847B-3C79-85E9-E139-5BD6F2447D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1831" y="3400262"/>
                <a:ext cx="268344" cy="186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9304F0-B81D-DF67-04FB-F20C8BB2B576}"/>
                  </a:ext>
                </a:extLst>
              </p14:cNvPr>
              <p14:cNvContentPartPr/>
              <p14:nvPr/>
            </p14:nvContentPartPr>
            <p14:xfrm>
              <a:off x="7892696" y="2971284"/>
              <a:ext cx="1019749" cy="625959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9304F0-B81D-DF67-04FB-F20C8BB2B5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74698" y="2953286"/>
                <a:ext cx="1055384" cy="6615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0517F97-136D-732A-044A-4082A1056716}"/>
                  </a:ext>
                </a:extLst>
              </p14:cNvPr>
              <p14:cNvContentPartPr/>
              <p14:nvPr/>
            </p14:nvContentPartPr>
            <p14:xfrm>
              <a:off x="375259" y="3948794"/>
              <a:ext cx="89269" cy="8708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0517F97-136D-732A-044A-4082A105671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7333" y="3900416"/>
                <a:ext cx="124761" cy="104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24F645-1D85-8113-D1A4-43F24238A422}"/>
                  </a:ext>
                </a:extLst>
              </p14:cNvPr>
              <p14:cNvContentPartPr/>
              <p14:nvPr/>
            </p14:nvContentPartPr>
            <p14:xfrm>
              <a:off x="458433" y="3916486"/>
              <a:ext cx="98786" cy="42561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24F645-1D85-8113-D1A4-43F24238A4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0472" y="3898752"/>
                <a:ext cx="134349" cy="77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FE4E31E-B973-D3B8-D342-692916A0E456}"/>
                  </a:ext>
                </a:extLst>
              </p14:cNvPr>
              <p14:cNvContentPartPr/>
              <p14:nvPr/>
            </p14:nvContentPartPr>
            <p14:xfrm>
              <a:off x="819872" y="3864556"/>
              <a:ext cx="49535" cy="57118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FE4E31E-B973-D3B8-D342-692916A0E45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2054" y="3846594"/>
                <a:ext cx="84815" cy="92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36E1D48-2322-A840-7311-BB69CFEDFBC5}"/>
                  </a:ext>
                </a:extLst>
              </p14:cNvPr>
              <p14:cNvContentPartPr/>
              <p14:nvPr/>
            </p14:nvContentPartPr>
            <p14:xfrm>
              <a:off x="937581" y="3791842"/>
              <a:ext cx="54896" cy="120075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36E1D48-2322-A840-7311-BB69CFEDFB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9641" y="3773867"/>
                <a:ext cx="90417" cy="155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E3E32D2-0B36-F164-A407-C9A50B2E0AF1}"/>
                  </a:ext>
                </a:extLst>
              </p14:cNvPr>
              <p14:cNvContentPartPr/>
              <p14:nvPr/>
            </p14:nvContentPartPr>
            <p14:xfrm>
              <a:off x="1053533" y="3745154"/>
              <a:ext cx="126658" cy="14544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E3E32D2-0B36-F164-A407-C9A50B2E0AF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5593" y="3727198"/>
                <a:ext cx="162180" cy="180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ACED7E7-0726-F67F-BE80-F16F1451AFD2}"/>
                  </a:ext>
                </a:extLst>
              </p14:cNvPr>
              <p14:cNvContentPartPr/>
              <p14:nvPr/>
            </p14:nvContentPartPr>
            <p14:xfrm>
              <a:off x="843770" y="4129819"/>
              <a:ext cx="163150" cy="2890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ACED7E7-0726-F67F-BE80-F16F1451AF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5802" y="4111976"/>
                <a:ext cx="198727" cy="642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1AB097B-4C95-CD40-3212-01EF9FF8DFC5}"/>
                  </a:ext>
                </a:extLst>
              </p14:cNvPr>
              <p14:cNvContentPartPr/>
              <p14:nvPr/>
            </p14:nvContentPartPr>
            <p14:xfrm>
              <a:off x="1129137" y="4036153"/>
              <a:ext cx="171469" cy="92484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1AB097B-4C95-CD40-3212-01EF9FF8DFC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1163" y="4018230"/>
                <a:ext cx="207057" cy="1279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9BF6A80-05AC-AA54-8235-B6F0D409DE87}"/>
                  </a:ext>
                </a:extLst>
              </p14:cNvPr>
              <p14:cNvContentPartPr/>
              <p14:nvPr/>
            </p14:nvContentPartPr>
            <p14:xfrm>
              <a:off x="1339660" y="3980302"/>
              <a:ext cx="65071" cy="171322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9BF6A80-05AC-AA54-8235-B6F0D409DE8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21783" y="3962344"/>
                <a:ext cx="100467" cy="206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178AF9E-A990-5D71-0F81-3A78041AF743}"/>
                  </a:ext>
                </a:extLst>
              </p14:cNvPr>
              <p14:cNvContentPartPr/>
              <p14:nvPr/>
            </p14:nvContentPartPr>
            <p14:xfrm>
              <a:off x="1412038" y="4017011"/>
              <a:ext cx="124425" cy="10567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178AF9E-A990-5D71-0F81-3A78041AF7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94109" y="3999039"/>
                <a:ext cx="159924" cy="1412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6789B1-D2C7-D195-2A44-413AACD4191F}"/>
                  </a:ext>
                </a:extLst>
              </p14:cNvPr>
              <p14:cNvContentPartPr/>
              <p14:nvPr/>
            </p14:nvContentPartPr>
            <p14:xfrm>
              <a:off x="1547004" y="3960000"/>
              <a:ext cx="133256" cy="179498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6789B1-D2C7-D195-2A44-413AACD419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29045" y="3942014"/>
                <a:ext cx="168815" cy="215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885A701-8E6C-4A8B-2009-B1A80C7744B3}"/>
                  </a:ext>
                </a:extLst>
              </p14:cNvPr>
              <p14:cNvContentPartPr/>
              <p14:nvPr/>
            </p14:nvContentPartPr>
            <p14:xfrm>
              <a:off x="1801206" y="4078692"/>
              <a:ext cx="75697" cy="18943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885A701-8E6C-4A8B-2009-B1A80C7744B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83353" y="4061152"/>
                <a:ext cx="111046" cy="53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89BC3AE-BFFA-9615-F213-A5821832C43A}"/>
                  </a:ext>
                </a:extLst>
              </p14:cNvPr>
              <p14:cNvContentPartPr/>
              <p14:nvPr/>
            </p14:nvContentPartPr>
            <p14:xfrm>
              <a:off x="1961219" y="3717706"/>
              <a:ext cx="154762" cy="396857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89BC3AE-BFFA-9615-F213-A5821832C43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43223" y="3699732"/>
                <a:ext cx="190393" cy="432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A658B2A-A2B1-0DBC-704B-6FBC62696737}"/>
                  </a:ext>
                </a:extLst>
              </p14:cNvPr>
              <p14:cNvContentPartPr/>
              <p14:nvPr/>
            </p14:nvContentPartPr>
            <p14:xfrm>
              <a:off x="2151634" y="3866401"/>
              <a:ext cx="181758" cy="21848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A658B2A-A2B1-0DBC-704B-6FBC626967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33674" y="3848433"/>
                <a:ext cx="217319" cy="2540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39C30E1-5C7E-2E99-4764-BE247B406D03}"/>
                  </a:ext>
                </a:extLst>
              </p14:cNvPr>
              <p14:cNvContentPartPr/>
              <p14:nvPr/>
            </p14:nvContentPartPr>
            <p14:xfrm>
              <a:off x="2361392" y="3919677"/>
              <a:ext cx="107867" cy="114838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39C30E1-5C7E-2E99-4764-BE247B406D0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43474" y="3901734"/>
                <a:ext cx="143345" cy="150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B3B12B5-56F4-4C35-04EB-8F520867FD22}"/>
                  </a:ext>
                </a:extLst>
              </p14:cNvPr>
              <p14:cNvContentPartPr/>
              <p14:nvPr/>
            </p14:nvContentPartPr>
            <p14:xfrm>
              <a:off x="2518724" y="4009515"/>
              <a:ext cx="8708" cy="8708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B3B12B5-56F4-4C35-04EB-8F520867FD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70346" y="3574115"/>
                <a:ext cx="104496" cy="8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1256AF7-1A7C-2F71-90A9-5D09CBA8A4EA}"/>
                  </a:ext>
                </a:extLst>
              </p14:cNvPr>
              <p14:cNvContentPartPr/>
              <p14:nvPr/>
            </p14:nvContentPartPr>
            <p14:xfrm>
              <a:off x="2696235" y="3875612"/>
              <a:ext cx="45363" cy="118184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1256AF7-1A7C-2F71-90A9-5D09CBA8A4E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78376" y="3857651"/>
                <a:ext cx="80725" cy="1537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FDC2FD4-13D7-331B-D414-05558231CBCC}"/>
                  </a:ext>
                </a:extLst>
              </p14:cNvPr>
              <p14:cNvContentPartPr/>
              <p14:nvPr/>
            </p14:nvContentPartPr>
            <p14:xfrm>
              <a:off x="2779279" y="3872592"/>
              <a:ext cx="65507" cy="176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FDC2FD4-13D7-331B-D414-05558231CB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61381" y="3854621"/>
                <a:ext cx="100945" cy="212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4723D8C-2550-E06D-032D-88FAF91E610F}"/>
                  </a:ext>
                </a:extLst>
              </p14:cNvPr>
              <p14:cNvContentPartPr/>
              <p14:nvPr/>
            </p14:nvContentPartPr>
            <p14:xfrm>
              <a:off x="2880249" y="3834913"/>
              <a:ext cx="76326" cy="169755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4723D8C-2550-E06D-032D-88FAF91E61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62332" y="3816930"/>
                <a:ext cx="111801" cy="2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2C38417-AE9C-1A18-9190-7E91C2FADAFD}"/>
                  </a:ext>
                </a:extLst>
              </p14:cNvPr>
              <p14:cNvContentPartPr/>
              <p14:nvPr/>
            </p14:nvContentPartPr>
            <p14:xfrm>
              <a:off x="3058418" y="4005371"/>
              <a:ext cx="3329278" cy="32373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2C38417-AE9C-1A18-9190-7E91C2FADAF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40420" y="3987584"/>
                <a:ext cx="3364914" cy="67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A943A08-C0AE-04D0-E5F3-21CA6AC20242}"/>
                  </a:ext>
                </a:extLst>
              </p14:cNvPr>
              <p14:cNvContentPartPr/>
              <p14:nvPr/>
            </p14:nvContentPartPr>
            <p14:xfrm>
              <a:off x="6346881" y="3944157"/>
              <a:ext cx="93472" cy="189545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A943A08-C0AE-04D0-E5F3-21CA6AC2024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28974" y="3926208"/>
                <a:ext cx="128927" cy="225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4305D5E-F9C0-0DE5-A243-D70808B57DAE}"/>
                  </a:ext>
                </a:extLst>
              </p14:cNvPr>
              <p14:cNvContentPartPr/>
              <p14:nvPr/>
            </p14:nvContentPartPr>
            <p14:xfrm>
              <a:off x="7809170" y="3971244"/>
              <a:ext cx="32920" cy="410434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4305D5E-F9C0-0DE5-A243-D70808B57DA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91279" y="3953258"/>
                <a:ext cx="68345" cy="446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52E5B03-3823-B0B1-4232-D52B9C5F672B}"/>
                  </a:ext>
                </a:extLst>
              </p14:cNvPr>
              <p14:cNvContentPartPr/>
              <p14:nvPr/>
            </p14:nvContentPartPr>
            <p14:xfrm>
              <a:off x="7804241" y="4037536"/>
              <a:ext cx="66765" cy="139521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52E5B03-3823-B0B1-4232-D52B9C5F672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86293" y="4019603"/>
                <a:ext cx="102301" cy="175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93B3EA4-3B92-9D74-C7C6-FC2C986A638B}"/>
                  </a:ext>
                </a:extLst>
              </p14:cNvPr>
              <p14:cNvContentPartPr/>
              <p14:nvPr/>
            </p14:nvContentPartPr>
            <p14:xfrm>
              <a:off x="7960373" y="4007516"/>
              <a:ext cx="114973" cy="176808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93B3EA4-3B92-9D74-C7C6-FC2C986A638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942464" y="3989548"/>
                <a:ext cx="150432" cy="212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ADF0598-C4AE-D9E4-464F-D7809C86A078}"/>
                  </a:ext>
                </a:extLst>
              </p14:cNvPr>
              <p14:cNvContentPartPr/>
              <p14:nvPr/>
            </p14:nvContentPartPr>
            <p14:xfrm>
              <a:off x="8102756" y="4018637"/>
              <a:ext cx="84300" cy="117547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ADF0598-C4AE-D9E4-464F-D7809C86A07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84820" y="4000663"/>
                <a:ext cx="119814" cy="153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73B9824-FBBE-FD5E-E634-7B62FCADCE2C}"/>
                  </a:ext>
                </a:extLst>
              </p14:cNvPr>
              <p14:cNvContentPartPr/>
              <p14:nvPr/>
            </p14:nvContentPartPr>
            <p14:xfrm>
              <a:off x="8235719" y="3815669"/>
              <a:ext cx="594569" cy="406455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73B9824-FBBE-FD5E-E634-7B62FCADCE2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17724" y="3797684"/>
                <a:ext cx="630200" cy="4420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6DACB1D-A10A-5879-92CD-110A4779379B}"/>
                  </a:ext>
                </a:extLst>
              </p14:cNvPr>
              <p14:cNvContentPartPr/>
              <p14:nvPr/>
            </p14:nvContentPartPr>
            <p14:xfrm>
              <a:off x="8690202" y="3912188"/>
              <a:ext cx="164774" cy="30778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6DACB1D-A10A-5879-92CD-110A4779379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72214" y="3894499"/>
                <a:ext cx="200391" cy="658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30F8BED-862D-B828-6AEB-78CA83E75FC9}"/>
                  </a:ext>
                </a:extLst>
              </p14:cNvPr>
              <p14:cNvContentPartPr/>
              <p14:nvPr/>
            </p14:nvContentPartPr>
            <p14:xfrm>
              <a:off x="494279" y="1914996"/>
              <a:ext cx="437728" cy="486268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30F8BED-862D-B828-6AEB-78CA83E75FC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6295" y="1897013"/>
                <a:ext cx="473336" cy="521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D39B72A-CCA6-DA3A-C3F8-471EB1611112}"/>
                  </a:ext>
                </a:extLst>
              </p14:cNvPr>
              <p14:cNvContentPartPr/>
              <p14:nvPr/>
            </p14:nvContentPartPr>
            <p14:xfrm>
              <a:off x="946007" y="1700428"/>
              <a:ext cx="669890" cy="38773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D39B72A-CCA6-DA3A-C3F8-471EB161111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28019" y="1682444"/>
                <a:ext cx="705507" cy="4233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152980F-E161-8F8F-D4EA-4A7B94842298}"/>
                  </a:ext>
                </a:extLst>
              </p14:cNvPr>
              <p14:cNvContentPartPr/>
              <p14:nvPr/>
            </p14:nvContentPartPr>
            <p14:xfrm>
              <a:off x="7085069" y="1582561"/>
              <a:ext cx="908488" cy="687201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152980F-E161-8F8F-D4EA-4A7B9484229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67072" y="1564571"/>
                <a:ext cx="944122" cy="7228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5A81458-95CF-F149-1524-BC78229C6E36}"/>
                  </a:ext>
                </a:extLst>
              </p14:cNvPr>
              <p14:cNvContentPartPr/>
              <p14:nvPr/>
            </p14:nvContentPartPr>
            <p14:xfrm>
              <a:off x="7786984" y="1856446"/>
              <a:ext cx="74669" cy="106916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5A81458-95CF-F149-1524-BC78229C6E3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69121" y="1838507"/>
                <a:ext cx="110039" cy="142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3DC809C-DBA7-E80B-8B4A-63581ACDD2C2}"/>
                  </a:ext>
                </a:extLst>
              </p14:cNvPr>
              <p14:cNvContentPartPr/>
              <p14:nvPr/>
            </p14:nvContentPartPr>
            <p14:xfrm>
              <a:off x="7996424" y="1570353"/>
              <a:ext cx="136249" cy="422073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3DC809C-DBA7-E80B-8B4A-63581ACDD2C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78449" y="1552377"/>
                <a:ext cx="171839" cy="457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C40BF9D-FD26-9453-BA93-C54FEB4AE938}"/>
                  </a:ext>
                </a:extLst>
              </p14:cNvPr>
              <p14:cNvContentPartPr/>
              <p14:nvPr/>
            </p14:nvContentPartPr>
            <p14:xfrm>
              <a:off x="1153290" y="2680659"/>
              <a:ext cx="1518721" cy="88033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C40BF9D-FD26-9453-BA93-C54FEB4AE93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35296" y="2662664"/>
                <a:ext cx="1554350" cy="9159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8F5B480-2FCA-1958-F6DA-FC920A522A03}"/>
                  </a:ext>
                </a:extLst>
              </p14:cNvPr>
              <p14:cNvContentPartPr/>
              <p14:nvPr/>
            </p14:nvContentPartPr>
            <p14:xfrm>
              <a:off x="2538752" y="2621501"/>
              <a:ext cx="169013" cy="109132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8F5B480-2FCA-1958-F6DA-FC920A522A0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20810" y="2603552"/>
                <a:ext cx="204538" cy="144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E3CBAC0-E169-7C6E-096D-588E7E1CD95C}"/>
                  </a:ext>
                </a:extLst>
              </p14:cNvPr>
              <p14:cNvContentPartPr/>
              <p14:nvPr/>
            </p14:nvContentPartPr>
            <p14:xfrm>
              <a:off x="1134926" y="3402806"/>
              <a:ext cx="262405" cy="16979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E3CBAC0-E169-7C6E-096D-588E7E1CD95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16953" y="3384820"/>
                <a:ext cx="297991" cy="2054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378EAB7-C863-C6B1-8AC7-9C17F3E0AE1D}"/>
                  </a:ext>
                </a:extLst>
              </p14:cNvPr>
              <p14:cNvContentPartPr/>
              <p14:nvPr/>
            </p14:nvContentPartPr>
            <p14:xfrm>
              <a:off x="5696462" y="2601009"/>
              <a:ext cx="1562395" cy="1044003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378EAB7-C863-C6B1-8AC7-9C17F3E0AE1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78466" y="2583015"/>
                <a:ext cx="1598027" cy="1079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D854A38-CED0-2071-2CA5-1AEF781E41E1}"/>
                  </a:ext>
                </a:extLst>
              </p14:cNvPr>
              <p14:cNvContentPartPr/>
              <p14:nvPr/>
            </p14:nvContentPartPr>
            <p14:xfrm>
              <a:off x="7134028" y="3460763"/>
              <a:ext cx="176868" cy="257867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D854A38-CED0-2071-2CA5-1AEF781E41E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16054" y="3442781"/>
                <a:ext cx="212457" cy="293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DB9E88E-57D3-CC38-6141-866971B429DE}"/>
                  </a:ext>
                </a:extLst>
              </p14:cNvPr>
              <p14:cNvContentPartPr/>
              <p14:nvPr/>
            </p14:nvContentPartPr>
            <p14:xfrm>
              <a:off x="5577494" y="2563531"/>
              <a:ext cx="310541" cy="247895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DB9E88E-57D3-CC38-6141-866971B429D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559502" y="2545542"/>
                <a:ext cx="346165" cy="2835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CAFBD94-3861-F074-9A1F-B8549F337E05}"/>
                  </a:ext>
                </a:extLst>
              </p14:cNvPr>
              <p14:cNvContentPartPr/>
              <p14:nvPr/>
            </p14:nvContentPartPr>
            <p14:xfrm>
              <a:off x="1787255" y="3228039"/>
              <a:ext cx="173057" cy="275391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CAFBD94-3861-F074-9A1F-B8549F337E0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69303" y="3210063"/>
                <a:ext cx="208602" cy="3109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5508F9C-4D86-22D7-F513-BF8435C767DE}"/>
                  </a:ext>
                </a:extLst>
              </p14:cNvPr>
              <p14:cNvContentPartPr/>
              <p14:nvPr/>
            </p14:nvContentPartPr>
            <p14:xfrm>
              <a:off x="1974847" y="3236586"/>
              <a:ext cx="118873" cy="222869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5508F9C-4D86-22D7-F513-BF8435C767D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56890" y="3218613"/>
                <a:ext cx="154427" cy="258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3D4DE04-47D7-81EA-C582-CFFD8D937F51}"/>
                  </a:ext>
                </a:extLst>
              </p14:cNvPr>
              <p14:cNvContentPartPr/>
              <p14:nvPr/>
            </p14:nvContentPartPr>
            <p14:xfrm>
              <a:off x="2123735" y="3339192"/>
              <a:ext cx="57280" cy="127491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3D4DE04-47D7-81EA-C582-CFFD8D937F5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05835" y="3321286"/>
                <a:ext cx="92722" cy="1629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A277D58-AB5A-A50C-8DC2-B91E294B568C}"/>
                  </a:ext>
                </a:extLst>
              </p14:cNvPr>
              <p14:cNvContentPartPr/>
              <p14:nvPr/>
            </p14:nvContentPartPr>
            <p14:xfrm>
              <a:off x="6130079" y="3036093"/>
              <a:ext cx="128023" cy="350305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A277D58-AB5A-A50C-8DC2-B91E294B568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12149" y="3018110"/>
                <a:ext cx="163525" cy="3859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1B84D50-7C6E-3867-BAEF-783BD80AD20D}"/>
                  </a:ext>
                </a:extLst>
              </p14:cNvPr>
              <p14:cNvContentPartPr/>
              <p14:nvPr/>
            </p14:nvContentPartPr>
            <p14:xfrm>
              <a:off x="6234784" y="3258230"/>
              <a:ext cx="73231" cy="230584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1B84D50-7C6E-3867-BAEF-783BD80AD20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16835" y="3240272"/>
                <a:ext cx="108770" cy="2661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535145B-292B-CCB9-A3AE-08EFB69C6022}"/>
                  </a:ext>
                </a:extLst>
              </p14:cNvPr>
              <p14:cNvContentPartPr/>
              <p14:nvPr/>
            </p14:nvContentPartPr>
            <p14:xfrm>
              <a:off x="6408241" y="3389284"/>
              <a:ext cx="164544" cy="10839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535145B-292B-CCB9-A3AE-08EFB69C602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90278" y="3371339"/>
                <a:ext cx="200111" cy="14392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6752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D0A9E8F7-CEE6-978E-AE52-9B678017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724" y="406124"/>
            <a:ext cx="6910552" cy="362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0333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5479-85ED-B257-83BB-128C5F9E7BD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US"/>
              <a:t>What is Databricks?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B302-471D-FB3C-4355-CBBF5BFA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60565"/>
            <a:ext cx="8520600" cy="333900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85723" indent="0">
              <a:buNone/>
            </a:pPr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EB8FA7-ACD2-17A7-80C4-E8BD84429A66}"/>
              </a:ext>
            </a:extLst>
          </p:cNvPr>
          <p:cNvSpPr txBox="1"/>
          <p:nvPr/>
        </p:nvSpPr>
        <p:spPr>
          <a:xfrm>
            <a:off x="413188" y="1403264"/>
            <a:ext cx="3096344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/>
              <a:t>Data + AI </a:t>
            </a:r>
            <a:endParaRPr lang="en-IN" sz="6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8771B-3A79-3AA3-7E05-EB092F51F15A}"/>
              </a:ext>
            </a:extLst>
          </p:cNvPr>
          <p:cNvSpPr txBox="1"/>
          <p:nvPr/>
        </p:nvSpPr>
        <p:spPr>
          <a:xfrm>
            <a:off x="413188" y="3232404"/>
            <a:ext cx="3096344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dirty="0"/>
              <a:t>16000 +</a:t>
            </a:r>
            <a:endParaRPr lang="en-IN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3D204-B409-AC50-BC50-888F4990D6FF}"/>
              </a:ext>
            </a:extLst>
          </p:cNvPr>
          <p:cNvSpPr txBox="1"/>
          <p:nvPr/>
        </p:nvSpPr>
        <p:spPr>
          <a:xfrm>
            <a:off x="4168332" y="1141913"/>
            <a:ext cx="424847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dirty="0"/>
              <a:t>With origins in academia and the open source community, Databricks was founded in 2013 by the original creators of </a:t>
            </a:r>
            <a:r>
              <a:rPr lang="en-US" b="1" dirty="0"/>
              <a:t>Apache </a:t>
            </a:r>
            <a:r>
              <a:rPr lang="en-US" b="1"/>
              <a:t>Spark, Delta lake, ML flow and Unity </a:t>
            </a:r>
            <a:r>
              <a:rPr lang="en-US" b="1" dirty="0"/>
              <a:t>Catalog.</a:t>
            </a:r>
          </a:p>
          <a:p>
            <a:pPr algn="just"/>
            <a:r>
              <a:rPr lang="en-US" dirty="0"/>
              <a:t>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E60D1A-76A6-C1E6-3650-44267210B341}"/>
              </a:ext>
            </a:extLst>
          </p:cNvPr>
          <p:cNvSpPr txBox="1"/>
          <p:nvPr/>
        </p:nvSpPr>
        <p:spPr>
          <a:xfrm>
            <a:off x="4168332" y="2770739"/>
            <a:ext cx="424847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dirty="0"/>
              <a:t>Today, more than 16000 organizations worldwide  rely on Databricks to enable massive scale data engineering collaborative data science, full lifecycle machine learning and business analytics.</a:t>
            </a:r>
            <a:endParaRPr lang="en-IN" dirty="0"/>
          </a:p>
        </p:txBody>
      </p:sp>
      <p:pic>
        <p:nvPicPr>
          <p:cNvPr id="1026" name="Picture 2" descr="Image result for databricks logo">
            <a:extLst>
              <a:ext uri="{FF2B5EF4-FFF2-40B4-BE49-F238E27FC236}">
                <a16:creationId xmlns:a16="http://schemas.microsoft.com/office/drawing/2014/main" id="{D103BB52-4A5E-2858-9D84-DA030FC44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563" y="410000"/>
            <a:ext cx="2039737" cy="60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43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FEBB8-067A-81ED-90DA-017A9EFBC8D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0000"/>
          </a:bodyPr>
          <a:lstStyle/>
          <a:p>
            <a:r>
              <a:rPr lang="en-US"/>
              <a:t>Discovering Databricks 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C3F18-2DA2-5D5A-9B55-A9F3A9391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Original creators of Apache Spark established Databricks to solve the worlds toughest data problems.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Databricks was launched as a Spark based unified data analytics platform in the cloud. </a:t>
            </a:r>
          </a:p>
          <a:p>
            <a:pPr marL="85723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2307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CA80-F852-F6C2-1275-D1CC3DE8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/>
              <a:t>Introduction to Databricks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20E3E-E441-25DC-09E3-B39B9A4D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Databricks was launched as a Spark-based </a:t>
            </a:r>
            <a:r>
              <a:rPr lang="en-IN" sz="2400" u="sng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unified data analytics</a:t>
            </a:r>
            <a:r>
              <a:rPr lang="en-IN" sz="240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platform in the cloud.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Databricks provides a </a:t>
            </a:r>
            <a:r>
              <a:rPr lang="en-IN" sz="24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collaborative platform</a:t>
            </a: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data engineering and data science. 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4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has also revolutionized the existing data lakes by introducing the Lakehouse architecture. </a:t>
            </a:r>
            <a:endParaRPr lang="en-IN" sz="2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84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184</Slides>
  <Notes>19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85" baseType="lpstr">
      <vt:lpstr>Office Theme</vt:lpstr>
      <vt:lpstr>Welcome to</vt:lpstr>
      <vt:lpstr>Welcome to</vt:lpstr>
      <vt:lpstr>Naval Yemul  Databricks Consultant &amp; Instructor</vt:lpstr>
      <vt:lpstr>Python</vt:lpstr>
      <vt:lpstr>PowerPoint Presentation</vt:lpstr>
      <vt:lpstr>BigData: PySpark </vt:lpstr>
      <vt:lpstr>Big Data</vt:lpstr>
      <vt:lpstr>PowerPoint Presentation</vt:lpstr>
      <vt:lpstr>PowerPoint Presentation</vt:lpstr>
      <vt:lpstr>Forms of Big Data</vt:lpstr>
      <vt:lpstr>PowerPoint Presentation</vt:lpstr>
      <vt:lpstr>PowerPoint Presentation</vt:lpstr>
      <vt:lpstr>PowerPoint Presentation</vt:lpstr>
      <vt:lpstr>PowerPoint Presentation</vt:lpstr>
      <vt:lpstr>Hadoop </vt:lpstr>
      <vt:lpstr>PowerPoint Presentation</vt:lpstr>
      <vt:lpstr>Hadoop 1.0</vt:lpstr>
      <vt:lpstr>PowerPoint Presentation</vt:lpstr>
      <vt:lpstr>PowerPoint Presentation</vt:lpstr>
      <vt:lpstr>PowerPoint Presentation</vt:lpstr>
      <vt:lpstr>PowerPoint Presentation</vt:lpstr>
      <vt:lpstr>Big Data Tools</vt:lpstr>
      <vt:lpstr>Hadoop</vt:lpstr>
      <vt:lpstr>Apache Spark</vt:lpstr>
      <vt:lpstr>Apache Spark</vt:lpstr>
      <vt:lpstr>Hadoop vs Spark</vt:lpstr>
      <vt:lpstr>PowerPoint Presentation</vt:lpstr>
      <vt:lpstr>History of Spark</vt:lpstr>
      <vt:lpstr>PowerPoint Presentation</vt:lpstr>
      <vt:lpstr>Features</vt:lpstr>
      <vt:lpstr>PySpark</vt:lpstr>
      <vt:lpstr>Spark's Basic Architecture</vt:lpstr>
      <vt:lpstr>PowerPoint Presentation</vt:lpstr>
      <vt:lpstr>Spark's Architecture</vt:lpstr>
      <vt:lpstr>Cluster Manager </vt:lpstr>
      <vt:lpstr>PowerPoint Presentation</vt:lpstr>
      <vt:lpstr>PowerPoint Presentation</vt:lpstr>
      <vt:lpstr>PowerPoint Presentation</vt:lpstr>
      <vt:lpstr>Who Executes where?</vt:lpstr>
      <vt:lpstr>Who Executes where?</vt:lpstr>
      <vt:lpstr>Who Executes where?</vt:lpstr>
      <vt:lpstr>Who Executes where?</vt:lpstr>
      <vt:lpstr>PowerPoint Presentation</vt:lpstr>
      <vt:lpstr>Summary</vt:lpstr>
      <vt:lpstr>Spark’s Toolset</vt:lpstr>
      <vt:lpstr>Spark Components</vt:lpstr>
      <vt:lpstr>RDD, Dataframe and Dataset</vt:lpstr>
      <vt:lpstr> </vt:lpstr>
      <vt:lpstr>RDD</vt:lpstr>
      <vt:lpstr>DataFrame</vt:lpstr>
      <vt:lpstr>PowerPoint Presentation</vt:lpstr>
      <vt:lpstr>Spark Context</vt:lpstr>
      <vt:lpstr>Spark Context</vt:lpstr>
      <vt:lpstr>Creating Spark Context </vt:lpstr>
      <vt:lpstr>PowerPoint Presentation</vt:lpstr>
      <vt:lpstr>Spark Session </vt:lpstr>
      <vt:lpstr>PowerPoint Presentation</vt:lpstr>
      <vt:lpstr>Creating Spark Session </vt:lpstr>
      <vt:lpstr>Transformation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Lazy Evaluation </vt:lpstr>
      <vt:lpstr>Actions</vt:lpstr>
      <vt:lpstr>Examples of Transformations and Actions</vt:lpstr>
      <vt:lpstr>Steps for installing Spark in Local</vt:lpstr>
      <vt:lpstr>Installing Spark in Local Environment</vt:lpstr>
      <vt:lpstr>DAG</vt:lpstr>
      <vt:lpstr>Spark DAG</vt:lpstr>
      <vt:lpstr>PowerPoint Presentation</vt:lpstr>
      <vt:lpstr>Why are DAG needed</vt:lpstr>
      <vt:lpstr>How DAGs work</vt:lpstr>
      <vt:lpstr>DAG Visualization</vt:lpstr>
      <vt:lpstr>PowerPoint Presentation</vt:lpstr>
      <vt:lpstr>Spark Optimization </vt:lpstr>
      <vt:lpstr>Spark Memory Management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Storage Account</vt:lpstr>
      <vt:lpstr>Azure Data Factory</vt:lpstr>
      <vt:lpstr>Components of ADF</vt:lpstr>
      <vt:lpstr>PowerPoint Presentation</vt:lpstr>
      <vt:lpstr>PowerPoint Presentation</vt:lpstr>
      <vt:lpstr>PowerPoint Presentation</vt:lpstr>
      <vt:lpstr>PowerPoint Presentation</vt:lpstr>
      <vt:lpstr>What is Databricks?</vt:lpstr>
      <vt:lpstr>Discovering Databricks </vt:lpstr>
      <vt:lpstr>Introduction to Databricks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Delta Lake</vt:lpstr>
      <vt:lpstr>PowerPoint Presentation</vt:lpstr>
      <vt:lpstr>Delta Lake</vt:lpstr>
      <vt:lpstr>Delta Lake brings ACID to object storage</vt:lpstr>
      <vt:lpstr>Data objects in the Lakehouse</vt:lpstr>
      <vt:lpstr>Multihop Architecture</vt:lpstr>
      <vt:lpstr>Delta Lake is/is not</vt:lpstr>
      <vt:lpstr>Storage</vt:lpstr>
      <vt:lpstr>Transaction log (Delta log)</vt:lpstr>
      <vt:lpstr>Writes/Reads</vt:lpstr>
      <vt:lpstr>Updates</vt:lpstr>
      <vt:lpstr>Simultaneous Writes/Reads</vt:lpstr>
      <vt:lpstr>Failed Writes</vt:lpstr>
      <vt:lpstr>Delta Lake Advantages</vt:lpstr>
      <vt:lpstr>PowerPoint Presentation</vt:lpstr>
      <vt:lpstr>AutoLoader</vt:lpstr>
      <vt:lpstr>Structured Streaming </vt:lpstr>
      <vt:lpstr>Structured Streaming </vt:lpstr>
      <vt:lpstr>Learning Objectives</vt:lpstr>
      <vt:lpstr>Processing Data Stream</vt:lpstr>
      <vt:lpstr>Spark Structured Streaming</vt:lpstr>
      <vt:lpstr>Treating Infinite Data as a Table</vt:lpstr>
      <vt:lpstr>Input Streaming Table</vt:lpstr>
      <vt:lpstr>Trigger Intervals</vt:lpstr>
      <vt:lpstr>Output Modes</vt:lpstr>
      <vt:lpstr>Checkpointing</vt:lpstr>
      <vt:lpstr>Guarantees</vt:lpstr>
      <vt:lpstr>Unsupported Operations</vt:lpstr>
      <vt:lpstr>PowerPoint Presentation</vt:lpstr>
      <vt:lpstr>Learning Objectives</vt:lpstr>
      <vt:lpstr>Incremental Data Ingestion</vt:lpstr>
      <vt:lpstr>Databricks Autoloader</vt:lpstr>
      <vt:lpstr>What is Autoloader?</vt:lpstr>
      <vt:lpstr>Auto loader Checkpointing</vt:lpstr>
      <vt:lpstr>Auto Loader in PySpark API</vt:lpstr>
      <vt:lpstr>Auto Loader + Schema</vt:lpstr>
      <vt:lpstr>COPY INTO vs. Auto Loader</vt:lpstr>
      <vt:lpstr>How do we handle Evolution?</vt:lpstr>
      <vt:lpstr>Schema Inference</vt:lpstr>
      <vt:lpstr>Schema Evolution</vt:lpstr>
      <vt:lpstr>COPY INTO</vt:lpstr>
      <vt:lpstr>COPY INTO</vt:lpstr>
      <vt:lpstr>Example</vt:lpstr>
      <vt:lpstr>DELTA LIVE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Unity Catalog</vt:lpstr>
      <vt:lpstr>Data Governance</vt:lpstr>
      <vt:lpstr>PowerPoint Presentation</vt:lpstr>
      <vt:lpstr>Without Unity Catalog</vt:lpstr>
      <vt:lpstr>With Unity Catalog</vt:lpstr>
      <vt:lpstr>Unity Catalog</vt:lpstr>
      <vt:lpstr>PowerPoint Presentation</vt:lpstr>
      <vt:lpstr>PowerPoint Presentation</vt:lpstr>
      <vt:lpstr>Security model</vt:lpstr>
      <vt:lpstr>PowerPoint Presentation</vt:lpstr>
      <vt:lpstr>PowerPoint Presentation</vt:lpstr>
      <vt:lpstr>Dynamic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BigData: PySpark </dc:title>
  <cp:revision>105</cp:revision>
  <dcterms:modified xsi:type="dcterms:W3CDTF">2025-06-27T11:57:41Z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2023-10-11T05:24:46Z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e9f745dd-f243-4f2b-bfc6-f8257399ca45</vt:lpwstr>
  </property>
  <property fmtid="{D5CDD505-2E9C-101B-9397-08002B2CF9AE}" pid="7" name="MSIP_Label_defa4170-0d19-0005-0004-bc88714345d2_ActionId">
    <vt:lpwstr>6e544fc8-86e0-4143-8367-c87f8f5576f0</vt:lpwstr>
  </property>
  <property fmtid="{D5CDD505-2E9C-101B-9397-08002B2CF9AE}" pid="8" name="MSIP_Label_defa4170-0d19-0005-0004-bc88714345d2_ContentBits">
    <vt:lpwstr>0</vt:lpwstr>
  </property>
</Properties>
</file>